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средневековых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Средневековья держался на постоянных связях, а не на изоляции.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взаимодействие цивилизаций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пространством постоянных контактов между Европой, Византией, исламским миром, степью, Русью, Северной Африкой и Азией.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цивилизации и виды связей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цивилизацией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цивилизацией понимают большой исторический мир с городами, властью, религией, письмом и хозяйственной системой. Именно такие миры вступали в устойчивые контакты друг с другом.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 социальные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регионами включали не только торговлю, но и войны, дипломатические соглашения, миссии и династические браки. Через них менялись границы, элиты и нормы поведения.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общины связывали людей общими текстами, обрядами и авторитетами. Монастыри, школы и паломнические пути помогали распространять идеи далеко за пределами одного государства.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ремесленные навыки тоже переходили через границы: переводчики, мастера и учёные переносили технологии, медицинские знания и способы счёта из одного мира в другой.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лучше понимать как эпоху обмена, а не полной замкнутости. Даже при конфликтах разные общества постоянно влияли друг на друга через границы и маршруты.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мозаика и главные мосты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узел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соединяло Византию, Северную Африку, исламский Восток и Западную Европу. Здесь быстрее всего перемещались товары, люди, новости и военные флоты.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и Русь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берега связывали степь, Русь и южные торговые центры. По этим путям шли хлеб, меха, рабы, металлы и дипломатические посольства.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магистрали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коридоры Евразии были важны для караванов, военных походов и переселений. Они соединяли Китай, Центральную Азию, Русь и Восточную Европу.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волоки
</a:t>
            </a:r>
            <a:pPr algn="l" indent="0" marL="0">
              <a:lnSpc>
                <a:spcPct val="8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Восточной Европы работали как естественные транспортные артерии. По ним можно было обходить труднопроходимые земли и быстрее доставлять товары к портам и городам.
</a:t>
            </a:r>
            <a:endParaRPr lang="en-US" sz="83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Индийского океана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 его порты связывали Восточную Африку, Аравию, Индию и Юго-Восточную Азию. Морской обмен здесь зависел от муссонов и навигации.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7" y="22040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146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9977" y="2191175"/>
            <a:ext cx="17865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4127" y="21911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типов взаимодействий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меняли династии, границы и систему подчинения. После завоеваний новые правители нередко сохраняли местные порядки, если это помогало удерживать контроль над населением и налогами.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Караваны, суда и ярмарки перемещали не только товары, но и деньги, меры веса, кредит и торговые привычки. Экономика разных регионов постепенно становилась взаимозависимой.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между государями и городами создавали союзы, закрепляли дани и обеспечивали перемирия. Дипломатия позволяла договариваться даже между соперниками, которым было выгодно избегать длительной войны.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связи объединяли людей вокруг общих святынь, текстов и норм. Миссионеры, паломники и духовные центры переносили веру, ритуалы и представления о правильной жизни.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школы, мастерские и переводческие центры распространялись знания, художественные формы и технологии. Иногда одно и то же изобретение меняло смысл в другой культурной среде.
</a:t>
            </a:r>
            <a:endParaRPr lang="en-US" sz="9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Торговля: маршруты, порты, товары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 длинные пути
</a:t>
            </a:r>
            <a:pPr algn="l" indent="0" marL="0">
              <a:lnSpc>
                <a:spcPct val="80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Караванная торговля соединяла Китай, Центральную Азию, Ближний Восток и Средиземноморье. Путешествие было долгим и рискованным, поэтому товары двигались через цепочку посредников и охраняемых стоянок.
</a:t>
            </a:r>
            <a:endParaRPr lang="en-US" sz="722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порты
</a:t>
            </a:r>
            <a:pPr algn="l" indent="0" marL="0">
              <a:lnSpc>
                <a:spcPct val="80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были быстрее и дешевле сухопутных, если позволяли сезон и навигация. Порты превращались в центры складирования, обмена новостями и сбора пошлин.
</a:t>
            </a:r>
            <a:endParaRPr lang="en-US" sz="752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
</a:t>
            </a:r>
            <a:pPr algn="l" indent="0" marL="0">
              <a:lnSpc>
                <a:spcPct val="8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Шелк, специи, металлы, соль, ткани и рабы входили в число самых ценных товаров. Их стоимость возрастала по мере удаления от места производства и по пути к крупным рынкам.
</a:t>
            </a:r>
            <a:endParaRPr lang="en-US" sz="777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Узловые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Александрия, Константинополь, Багдад, Венеция и Самарканд служили ключевыми узлами обмена. Через них проходили грузы, деньги, переводчики и сведения о ценах, войнах и спросе.
</a:t>
            </a:r>
            <a:endParaRPr lang="en-US" sz="725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обмена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работали только при наличии безопасности, власти и согласованных правил. Поэтому купцы были заинтересованы в договорах, охране дорог и предсказуемых таможенных сборах.
</a:t>
            </a:r>
            <a:endParaRPr lang="en-US" sz="7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союзы и династические связи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столкновения часто переходили в политическое подчинение и договорные отношения.
</a:t>
            </a:r>
            <a:endParaRPr lang="en-US" sz="1185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паломничества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Миссионерская деятельность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распространяли веру, богослужебные тексты и нормы поведения. Их деятельность усиливала контакты между разными языковыми и политическими пространствами, даже если она сопровождалась спорами.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Паломнические пути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перемещались к святыням и крупным центрам веры, встречая там людей из других стран. Такие поездки создавали редкую возможность личного общения и обмена опытом.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школы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учёные центры сохраняли книги, переписывали тексты и обучали грамотности. Благодаря им религиозные традиции становились не только духовными, но и интеллектуальными сетями.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традиции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Христианство, ислам и иудаизм связывали регионы через священные тексты, общие представления о законе и авторитет толкователей. Это делало религиозный обмен долговременным и устойчивым.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456" y="1691475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 технологический обмен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открывали доступ к античным текстам, арабской философии и медицинским трактатам. Через них европейские учёные осваивали новые методы рассуждения и доказательства.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университетские круги превращали отдельные книги в систему обучения. Именно там заимствованные знания становились частью местной интеллектуальной традиции.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числа и более удобные способы вычислений постепенно вошли в европейскую практику. Это облегчало торговый счёт, астрономические расчёты и управление хозяйством.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приёмы, бумага и порох распространялись вместе с людьми и товарами. Технологии меняли мореплавание, письменность и военное дело в разных регионах.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 тоже переходили между мирами: вместе с ними менялись питание, урожайность и рынок. Экономический эффект был заметен далеко за пределами места происхождения.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религиозные традиции создавали общие правила, тексты и маршруты паломничества, связывая разные регионы Средневековья.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формировали устойчивые каналы межцивилизационного контакта.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шум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 итальянские гавани жили в ритме прибытия караванов, зерновых судов и кораблей с тканями. На причалах рядом с мешками соли и амфорами с маслом лежали специи, монеты и дорогие восточные товары.
</a:t>
            </a:r>
            <a:endParaRPr lang="en-US" sz="866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приносили не только прибыль, но и соперничество за проливы, склады и пошлины. Пока купцы заключали сделки, флоты охраняли маршруты, а города пытались удержать контроль над морем и его богатством.
</a:t>
            </a:r>
            <a:endParaRPr lang="en-US" sz="86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как пространство обмена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степных коридоров к евразийскому обмену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век: первые устойчивые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и причерноморские степи становятся важными коридорами между Европой и Азией. Караваны и посольства идут через пограничные зоны, где обмен часто зависит от безопасности дорог и договоров с кочевыми правителями.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усиление дальних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экспансия объединяет большие пространства Евразии под единой властью. На ряде участков торговые пути становятся безопаснее, а дипломаты и путешественники получают возможность проходить дальше, чем раньше.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Средневековье: выгоды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новые рынки, движение знаний и товаров, но также и рост угрозы от военных походов, налогового давления и конфликтов за контроль над транзитом.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пути и их 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артерии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волоки и морские переходы связывали Новгород, Смоленск, Ригу и города Балтики. Эти пути были удобнее сухопутных дорог, потому что позволяли перевозить больше товара с меньшими потерями.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искали на севере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Меха, воск, лен и лесные товары шли на запад, а соль, ткани и металлические изделия — на восток. Обмен формировал устойчивый спрос и втягивал местные земли в международную торговлю.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торговых союзов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Ганзейские города выстраивали правила торговли, охрану складов и порядок расчетов. Новгород, Любек и Берген становились узлами, где встречались купцы, языки и правовые обычаи разных регионов.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контроля путей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северные маршруты усиливала роль городов и правителей, которые стремились контролировать пошлины и безопасность дорог. Поэтому торговля приносила не только доход, но и политическое соперничество.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обмен на Восточном Средиземноморье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Левант как поле борьбы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начались как религиозно-политическое противостояние за Святую землю. Франкские, византийские и мусульманские силы сражались за Левант, а военные лагеря превращались в места постоянного контакта.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рядом с конфликтом
</a:t>
            </a:r>
            <a:pPr algn="l" indent="0" marL="0">
              <a:lnSpc>
                <a:spcPct val="8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походов шла не только война, но и торговля. Купцы, переводчики и посредники сопровождали армии, а через порты и города распространялись товары, сведения и практические навыки.
</a:t>
            </a:r>
            <a:endParaRPr lang="en-US" sz="859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пришедшие через войну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заимствовали отдельные элементы крепостной обороны, морского дела и организации снабжения. Такие заимствования возникали не из мирного согласия, а из длительного соседства и соперничества.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взаимодействия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пределом обмена оставались религиозная вражда, насилие и взаимное недоверие. Поэтому контакты могли быть интенсивными, но почти всегда сохраняли жесткую границу между «своими» и «чужими».
</a:t>
            </a:r>
            <a:endParaRPr lang="en-US" sz="8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Толедо встречались христианские, мусульманские и еврейские ученые, работавшие с арабскими рукописями. Переводы философских, медицинских и астрономических сочинений открывали латинскому Западу новые знания и способы рассуждения.
</a:t>
            </a:r>
            <a:endParaRPr lang="en-US" sz="66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Толедская мастерская переводов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меняли европейскую интеллектуальную жизнь не мгновенно, а через школы, библиотеки и ученые споры. В результате Иберия стала пространством, где соседство культур превращалось в научный ресурс.
</a:t>
            </a:r>
            <a:endParaRPr lang="en-US" sz="711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между культурами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Иберия как мост знаний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 идей и вещей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проходили через разные каналы и людей, а один и тот же предмет мог менять значение в новом культурном контексте.
</a:t>
            </a:r>
            <a:endParaRPr lang="en-US" sz="111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обмена: развитие и потери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рынков и городов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расширяли рынки, усиливали города и создавали спрос на ремесло, учет и навигацию. Чем плотнее сеть обмена, тем заметнее становилась взаимная зависимость регионов.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обмен распространялись тексты, приемы письма, способы измерения и практические знания. Именно так Средневековье накапливало опыт, который позже стал основой научного развития.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нестабильности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войны, набеги и эпидемии разрушали хозяйство и уносили жизни. Контакты могли ускорять не только развитие, но и распространение кризисов по большим территориям.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и зависимость от посредников делали выгоду неравной. Сильные участники обмена получали больше, а слабые чаще платили ресурсами, трудом и политической самостоятельностью.
</a:t>
            </a:r>
            <a:endParaRPr lang="en-US" sz="86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норм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не исчезали, а иногда усиливали напряжение. Встреча норм, верований и правовых привычек часто вызывала конфликты, даже когда торговля продолжалась.
</a:t>
            </a:r>
            <a:endParaRPr lang="en-US" sz="8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усложнение межрегиональных связей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от раннего к позднему Средневековью связи становились шире и сложнее. Это видно по росту дальних маршрутов, дипломатии и городской роли в обмене.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не росли равномерно: пик связан с расширением сетей, а поздний этап — с их усложнением и усилением городов.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Средних веков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восстанавливают прошлые связи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пути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начинают с географии: реки, перевалы, порты и степные коридоры показывают, где контакты были наиболее вероятны. Природные условия помогали понять, почему одни маршруты становились главными, а другие — второстепенными.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следы
</a:t>
            </a:r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сопоставляют письменные источники: хроники, договоры, торговые книги и письма. Каждый текст отражает свою точку зрения, поэтому особенно важны совпадения между разными свидетельствами.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доказательства
</a:t>
            </a:r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уточняет картину по находкам монет, керамики, оружия и товаров. Такие предметы позволяют проверить, действительно ли регион участвовал в обмене и какие вещи перемещались между землями.
</a:t>
            </a:r>
            <a:endParaRPr lang="en-US" sz="809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языке
</a:t>
            </a:r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Лингвистика помогает увидеть заимствования в словах и названиях. Если одно и то же понятие появляется в разных языках, это часто указывает на долгий контакт, посредников и культурное влияние.
</a:t>
            </a:r>
            <a:endParaRPr lang="en-US" sz="8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как история связей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не набором замкнутых культур, а сетью постоянных контактов. Торговля, войны, вера и перевод одновременно соединяли общества, усиливали развитие и порождали конфликты.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2026-07-26T02:27:54Z</dcterms:created>
  <dcterms:modified xsi:type="dcterms:W3CDTF">2026-07-26T02:27:54Z</dcterms:modified>
</cp:coreProperties>
</file>