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«Над нашей квартирой» Эдуарда Успенского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стихотворение о шумном доме, соседях и любопытном ребёнке.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Успенский: поэт детства и добрых историй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Успенский умел писать о простых, знакомых каждому вещах так, что они становились смешными и живыми. Его стихи легко читать вслух, потому что в них есть ритм, разговорная интонация и понятные детям образы.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6267" y="1041885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стихотворение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457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Спокойный вечер в квартире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684700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находится дома и прислушивается к обычной жизни вокруг. Сначала кажется, что ничего особенного не происходит.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8537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Смешные догадки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84700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старается понять, кто живёт наверху и чем занят. Из простых звуков рождаются любопытные и забавные предположения.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05825" y="2228850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Звуки сверху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6097135" y="2692600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 начинает слышать, что творится над потолком: шаги, голоса, движение, домашний шум. Эти звуки сразу привлекают внимание.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6105825" y="4090144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Доброе впечатление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6100241" y="4528875"/>
            <a:ext cx="3862800" cy="11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ощущение, что дом полон жизни, а соседи — часть общего тёплого мира, который хочется слушать и замечать.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Окна, за которыми что-то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Многоквартирный дом в стихотворении кажется не просто зданием, а местом, где постоянно есть движение. За окнами кипит незаметная, но очень живая повседневная жизнь. Такой образ легко представить на рисунке: тёплый свет, уют и ощущение, что в каждой комнате кто-то занят своим делом.
</a:t>
            </a:r>
            <a:endParaRPr lang="en-US" sz="1177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Потолок как граница между мирами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Потолок в стихотворении важен так же, как стены или лестница. Он разделяет квартиры, но не скрывает шум и голоса наверху. Благодаря этому обычная деталь дома превращается в источник наблюдений, удивления и маленькой тайны.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дом с живым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подходит дом с несколькими окнами, мягкими цветами и тёплой атмосферой. В таком изображении сразу чувствуется, что внутри никто не скучает. Дом выглядит не пустым, а наполненным звуками, движением и доброй домашней жизнью.
</a:t>
            </a:r>
            <a:endParaRPr lang="en-US" sz="122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в котором слышно жизнь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— внимательный ребёнок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стихотворения умеет замечать то, что взрослые часто пропускают мимо ушей. Для него даже обычный шум становится интересной загадкой, которую хочется внимательно разгадывать.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просто слушает, а старается понять, что происходит за потолком. Из-за этого появляются смешные догадки, и простая бытовая ситуация превращается в маленькое приключение.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близок второклассникам: он любопытный, живой и умеет удивляться. Через него ребёнок легко узнаёт себя и свой способ смотреть на мир.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85" y="2233462"/>
            <a:ext cx="62336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2528" y="2213619"/>
            <a:ext cx="346313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64671"/>
            <a:ext cx="589800" cy="471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соседи в стихотворении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Рядом, но не совсем видны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существуют где-то наверху, и это делает их особенно интересными. Их не видно, зато слышно каждое движение, поэтому они кажутся немного загадочными.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жизнь за стеной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соседи не изображены как чужие или строгие люди. Они просто живут своей повседневной жизнью, а её звуки доносятся до героя снизу.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и добрые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неизвестность делает соседей смешными в глазах ребёнка. Он не пугается, а добродушно наблюдает и придумывает весёлые объяснения происходящему.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общего дома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в тексте — не отдельные фигуры, а участники одной большой жизни дома. Благодаря им квартира героя становится частью общего, очень живого мира.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из которых рождается сюжет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строится на звуках, которые легко представить: шаги, стук, голоса и движение. Они сразу создают ощущение, что над квартирой героя что-то происходит.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звук подсказывает новую деталь и помогает воображению работать. Ребёнок как будто рисует события не глазами, а ушами, поэтому текст звучит особенно живо.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звуков обычный дом кажется большим и полным событий. Даже простое перемещение соседей превращается в заметное действие, за которым хочется следить дальше.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делает стихотворение похожим на маленький спектакль. Читатель не только читает строки, но и почти слышит происходящее рядом, будто сам живёт в этом доме.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стихотворении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возникает из самых простых бытовых вещей. Обычные шаги, шум и голоса воспринимаются как важное событие, и именно это вызывает улыбку у читателя.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шутит мягко и доброжелательно. Он не высмеивает соседей, а показывает забавную сторону повседневной жизни, где всё может выглядеть чуть-чуть торжественно.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помогает увидеть, что даже в обычной квартире есть повод для радости. Стоит только внимательно прислушаться, и привычный дом становится по-настоящему смешным и интересным.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000" y="2135775"/>
            <a:ext cx="554100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6876" y="2135775"/>
            <a:ext cx="554100" cy="55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996" y="2135780"/>
            <a:ext cx="554100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2009" y="2135780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запоминается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чётко и ровно, поэтому их приятно читать вслух. Ритм помогает быстро уловить ход стихотворения и не сбиваться.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узнаваемость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интонации и похожие по звучанию фразы делают текст понятным. Ребёнку легче запомнить то, что слышится несколько раз и звучит знакомо.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трудных выражений. Слова обычные, разговорные и близкие детской речи, поэтому смысл сразу ясен даже младшему школьнику.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интонация и лёгкое настроение помогают не только читать, но и пересказывать стихотворение. Оно запоминается почти как весёлая история.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7887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8E8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стихотворение о жизни в доме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84882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стихотворении — это место, где люди живут рядом и невольно слышат друг друга. Такая близость делает обычную квартиру частью большой общей жизни.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540560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напоминает, что соседи — не случайные люди, а те, с кем мы делим одно пространство. Поэтому важно замечать их с интересом и уважением.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 доме шумно, к этому можно относиться спокойно и доброжелательно. Успенский показывает: вежливость и юмор помогают сделать жизнь рядом легче и теплее.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смотрит на мир по-своему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04340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Обычная квартира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находится дома и замечает привычные вещи: потолок, стены, комнаты. Но для него это не фон, а начало интересной истории.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8365309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Смешные догадки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наблюдений рождаются весёлые предположения о соседях. Так квартира превращается в маленький мир, полный движения, юмора и удивления.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534824" y="2572958"/>
            <a:ext cx="31041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Звуки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слышит шаги, стук и голоса над собой. Обычные домашние звуки становятся загадкой, которую хочется разгадать.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4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724801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стихотворении простые и разговорные, поэтому ребёнок легко понимает, что происходит. Текст звучит так, будто кто-то рассказывает забавный случай вслух.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17754" y="4784338"/>
            <a:ext cx="5034117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звучных слов и повторов, которые создают ритм. Их удобно читать вслух, а интонация помогает передать любопытство и добрую улыбку.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096001" y="2724801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использует короткие фразы и ясные образы. Благодаря этому сразу представляются дом, потолок, шум и соседская жизнь, хотя описание остаётся очень лёгким.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096001" y="4784338"/>
            <a:ext cx="5019040" cy="1164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языка не делает текст скучным. Наоборот, она помогает заметить смешное в обычных вещах и почувствовать, как живо звучит повседневная речь.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850" y="2091313"/>
            <a:ext cx="5112300" cy="27059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125" y="2091413"/>
            <a:ext cx="5112300" cy="27059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рисунок подходит к стихотворению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2922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Уютный дом с множеством окон
</a:t>
            </a:r>
            <a:pPr algn="l" indent="0" marL="0">
              <a:lnSpc>
                <a:spcPct val="100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может быть тёплый многоквартирный дом, где в каждом окне чувствуется чья-то жизнь. Свет в окнах, лестница у входа и несколько мелких деталей сразу создадут ощущение движения и домашнего уюта.
</a:t>
            </a:r>
            <a:endParaRPr lang="en-US" sz="1305" dirty="0"/>
          </a:p>
        </p:txBody>
      </p:sp>
      <p:sp>
        <p:nvSpPr>
          <p:cNvPr id="10" name="Text 3"/>
          <p:cNvSpPr txBox="1"/>
          <p:nvPr/>
        </p:nvSpPr>
        <p:spPr>
          <a:xfrm>
            <a:off x="6420975" y="5030850"/>
            <a:ext cx="49641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где всё слышно и всё интересно
</a:t>
            </a:r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и иллюстрация с ребёнком, который прислушивается к звукам сверху. Вокруг можно показать тихую комнату, потолок, тень от окна и немного комичных деталей, чтобы передать любопытство и мягкий юмор.
</a:t>
            </a:r>
            <a:endParaRPr lang="en-US" sz="129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 стихотворение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внимательно смотреть и слушать то, что происходит рядом. Даже обычный шум может стать поводом заметить что-то новое и интересное.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показывает, как важно относиться к соседям спокойно и доброжелательно. Люди рядом не мешают жизни, а делают её общей и живой.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развивать чувство юмора. Если не сердиться на бытовые звуки, а посмотреть на них с улыбкой, день становится легче и веселее.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475" y="2151250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43477" y="2114972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5001" y="2162375"/>
            <a:ext cx="554400" cy="49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произведения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1032387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улыбка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чувствуется мягкий, дружелюбный смех. Автор не дразнит героев, а просто с улыбкой показывает смешную сторону обычной жизни в доме.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455742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и интерес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внимательно вслушивается в звуки и хочет понять, что происходит наверху. Из этого рождается настроение ожидания, удивления и маленького открытия.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737855" y="3158728"/>
            <a:ext cx="2733368" cy="2298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уют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знакомая квартира, в которой всё кажется тёплым и близким. Даже шум здесь не пугает, а делает дом живым и настоящим.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стихотворение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от обычной квартиры к смешным наблюдениям героя и тёплому финальному впечатлению.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Похожесть на другие произведения Успенского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 других текстах Успенского, здесь важны простая жизненная ситуация и живой разговорный тон. Автор умеет делать смешным то, что каждый видел в обычном доме.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часто смотрят на мир по-детски: с удивлением, вниманием и воображением. Поэтому даже шум за потолком превращается в маленькое приключение.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Успенского юмор всегда добрый. Он помогает почувствовать, что повседневность может быть весёлой, если замечать в ней интересные детали.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интересно второклассникам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Ребятам 8–10 лет легко представить квартиру, лестницу, потолок и соседей. Эти образы знакомы каждому, поэтому стихотворение сразу кажется понятным и близким.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звуки, которые можно почти услышать: шаги, стук, голоса, движение. Детям нравится угадывать, что происходит за стеной или наверху.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думает и удивляется как ребёнок его возраста. Второклассникам легко узнать в нём себя: он любопытный, внимательный и любит фантазировать.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читается легко и весело. Оно не перегружено сложными словами, а добрый юмор помогает слушать его с интересом до самого конца.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994" y="2134249"/>
            <a:ext cx="623363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3205" y="2157859"/>
            <a:ext cx="633600" cy="50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60535" y="2157859"/>
            <a:ext cx="633600" cy="5068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27615" y="2134249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54945" y="2134249"/>
            <a:ext cx="554100" cy="554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для запоминания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70587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место действия — обычный дом, где рядом живут люди и постоянно что-то происходит.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303320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Соседи создают ощущение общей жизни: их почти не видно, но их присутствие хорошо слышно.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536053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звуки запускают сюжет и делают стихотворение похожим на живую, слышимую картину.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768786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рождается из простых бытовых деталей, поэтому текст читается легко и с улыбкой.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10015195" y="2905424"/>
            <a:ext cx="14814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людям рядом остаётся тёплым и уважительным, без насмешки и раздражения.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650" y="4537943"/>
            <a:ext cx="6696900" cy="18442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57850" y="1339350"/>
            <a:ext cx="6595200" cy="17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весёлое стихотворение о шумном и добром доме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2757850" y="3393826"/>
            <a:ext cx="6595200" cy="10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«Над нашей квартирой» показывает, как из обычных звуков, соседей и детского любопытства рождается смешная и тёплая история. В ней много наблюдательности, юмора и радости жизни.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2026-05-24T06:33:21Z</dcterms:created>
  <dcterms:modified xsi:type="dcterms:W3CDTF">2026-05-24T06:33:21Z</dcterms:modified>
</cp:coreProperties>
</file>