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в древности: путь великих цивилизаций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культуры Индии и Китая заложили основы мировой цивилизации более 4000 лет назад.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индийской и китайской цивилизаций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возникла в плодородной долине реки Инд, а Китай — у реки Хуанхэ. Благодаря природным ресурсам здесь появились первые государства, письменность и религиозные учения, которые сформировали их культурный облик.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природа: роль рек и климата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дала плодородные земли и стабильный водный источник для древней Индии, где климат способствовал развитию земледелия и поселений.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 в Китае привнес обилие воды и минеральных отложений, но частые наводнения стимулировали создание ирригационных систем и защитных сооружений.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Индии: Мохенджо-Даро и Хараппа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отличались регулярной планировкой, развитой канализацией и крепкими стенами. Они были торговыми и ремесленными центрами, отражая высокий уровень социальной организации и архитектурного мастерства.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центры при династии Шан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Хуанхэ возникли первые города династии Шан с развитыми ремёслами, храмами и дворцами, ставшие центрами власти, экономики и религии.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городов — центров культуры и власти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системы власти
</a:t>
            </a:r>
            <a:endParaRPr lang="en-US" sz="2965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династии Маурья и Гупта укрепили централизованную власть, способствовали развитию административных структур и законодательства.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династии Шан, Чжоу, Цинь и Хань создали наследственные монархии с жёсткой социальной иерархией и эффективным бюрократическим управлением.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Письменность: ключ к знанию и культуре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Индии: от брахми к санскриту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письменность развивалась от простых знаков к алфавиту брахми, что позволило создавать религиозные и научные тексты на санскрите.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иероглифы — основа письменности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XIV–XI веках до н.э. китайцы использовали сложные иероглифы, которые позволяли фиксировать важные исторические и хозяйственные сведения.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важные культуры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земледельцы выращивали пшеницу, рис и хлопок, что обеспечивало продовольствие и сырьё для текстильной промышленности.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особое значение имели рис, просо и чай, а выращивание шелковицы позволяло развивать знаменитую шелковую промышленность.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 сухопутные маршруты в Индии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дороги связывали города Индии, способствуя перемещению товаров и людей. Баржи и повозки обеспечивали обмен между регионами и соседними странами.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торговые связи и 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развил сеть дорог и плотов, облегчающих перевозку шелка, фарфора и других товаров, что способствовало укреплению экономики и культурному обмену.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торговых путей и транспорта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23265"/>
            <a:ext cx="5182677" cy="1455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экспорта и торговые центры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древних цивилизаций и ключевые центры торговли, обеспечивавшие их экономическое процветание.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обладали уникальными товарами, которые экспортировались на большие расстояния, создавая сильные экономические связи.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данные о древних рынках Азии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сначала применялись ракушки каури, затем появились металлические монеты — юань, динь и цзяо, что упростило обмен и расчёты.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торговля изначально использовала бартер и серебряные слитки, а с развитием общества начали появляться металлические деньги, ускоряя экономические связи.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бартер в торговле древности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общество делилось на четыре основные варны: брахманы — жрецы и учёные, кшатрии — воины и правители, вайшьи — торговцы и ремесленники, шудры — рабочий класс и слуги.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форма социальной структуры была менее жёсткой, но выделялись знати с политической властью, крестьянство, ремесленники и торговцы, причём уважение всегда отдавалось земледельцам и старшим членам семьи.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связи играли ключевую роль в обоих обществах: старшие члены семьи имели особый авторитет, а семейные традиции и обязанности строго соблюдались во всех сословиях.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структура: касты и сословия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32920"/>
            <a:ext cx="421200" cy="33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Возникший в VI веке до н.э. в Индии буддизм проповедовал путь просветления через нравственное поведение и медитацию, распространившись впоследствии по всей Азии.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Даосизм, сформировавшийся в Китае, акцентировал гармонию с природой и простоту жизни, предлагая путь Дао как принцип естественного порядка всего сущего.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Конфуция сосредотачивалось на моральных нормах, уважении к старшим и правильных отношениях в семье и обществе, став фундаментом китайской этики и политики.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Религии: Буддизм, даосизм и конфуцианство
</a:t>
            </a:r>
            <a:endParaRPr lang="en-US" sz="28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художественные изделия древних цивилизаций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и серебряные украшения древней Индии
</a:t>
            </a:r>
            <a:pPr algn="ctr" indent="0" marL="0">
              <a:lnSpc>
                <a:spcPct val="90000"/>
              </a:lnSpc>
              <a:buNone/>
            </a:pPr>
            <a:r>
              <a:rPr lang="en-US" sz="46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мастера создавали изысканные украшения с деталями, символизирующими религиозные и культурные мотивы. Золото и серебро широко использовались для создания колец, ожерелий и браслетов, которые часто сопровождали ритуалы и церемонии.
</a:t>
            </a:r>
            <a:endParaRPr lang="en-US" sz="1105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фарфор и нефритовые изделия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мастера славились тонкой работой с фарфором и нефритом. Изделия из этих материалов служили не только утилитарными предметами, но и символами статуса, а их экспорт приносил значительные доходы государству.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законы и правила жизни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законы династий Чжоу и Цинь устанавливались для упорядочивания государственных и общественных отношений, обеспечивая строгость наказаний и принципы справедливости.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свод законов Ману определял нормы поведения, обязанности каждой касты, а также правила наследования и семейного устройства, что поддерживало социальный порядок.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системы обеих стран укрепляли власть правителей, помогали регулировать экономическую деятельность и защищали интересы различных социальных слоёв.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нормативных законов, большое значение имели традиции и обычаи, которые формировали моральный и этический уклад жизни в древних обществах.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учёные и философы Древнего Востока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 Шакьямуни в Индии положил начало учению, объясняющему природу страдания и путь к просветлению через нравственное очищение и медитацию, что оказало огромное влияние на духовную жизнь многих народов.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Конфуций развивал идеалы правильного поведения, семейных ценностей и общественного порядка, а Лао-цзы изложил основы даосизма, подчеркивая единство человека с природой и путь гармонии.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и инженерия городов Мохенджо-Даро и Хараппы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индийские города были спланированы с точной сеткой улиц, комплексной системой водоснабжения и канализации, что свидетельствует о высоком уровне инженерных знаний и заботе о здоровье жителей.
</a:t>
            </a:r>
            <a:endParaRPr lang="en-US" sz="1141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стены и дворцы древних китайских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города, такие как Сиань и Лоян, окружались массивными стенами для защиты от врагов, а дворцы и храмы демонстрировали статус императоров и религиозное значение архитектурных сооружений.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городское строительство древних цивилизаций
</a:t>
            </a:r>
            <a:endParaRPr lang="en-US" sz="2215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открытия: важные изобретения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математики ввели десятичную систему счисления с использованием нуля, что стало фундаментом для всего мирового развития математики и науки.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изобрели бумагу во II веке до н.э., что значительно упростило распространение знаний и документов, а также способствовало развитию литературы и искусства.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изобрели компас, облегчавший мореплавание и путешествия, а также шелк и порох, имевшие глобальное значение в торговле и военном деле.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медицина систематизировалась в «Аюрведе», а китайская — в трактате «Хуанди Нэйцзин», оба представляя важные знания о здоровье и лечении.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 Великий шелковый путь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соединял древние индийские и китайские земли с Европой, обеспечивая обмен товарами, включая специи, ткани и драгоценности, усиливая культурные связи и экономическое развитие регионов.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товаров, по этим торговым маршрутам распространялись идеи, технологии и языки, способствуя взаимному обогащению культур и укреплению дипломатических связей между странами.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древних традиций Индии и Китая до сих пор сохраняются и используются чайные церемонии, изготовление бумаги и национальные праздничные костюмы, которые стали символами культурного наследия.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учения Конфуция и буддизма продолжают изучаться и применяться для формирования моральных норм и этических принципов в разных странах мира.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и религиозные сооружения древних цивилизаций бережно сохраняются, привлекая внимание историков и туристов, а их влияние ощущается в современном искусстве и культуре.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Наследие: влияние на современность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наследия Индии и Китая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Индии и Китая оказали глубокое влияние на развитие мировой культуры, науки и общества. Их открытия и традиции продолжают вдохновлять и помогают лучше понять истоки современной цивилизации.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2026-05-10T10:56:38Z</dcterms:created>
  <dcterms:modified xsi:type="dcterms:W3CDTF">2026-05-10T10:56:38Z</dcterms:modified>
</cp:coreProperties>
</file>