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image" Target="../media/image-14-11.png"/><Relationship Id="rId12" Type="http://schemas.openxmlformats.org/officeDocument/2006/relationships/image" Target="../media/image-14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25" y="2610184"/>
            <a:ext cx="8100000" cy="20882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826025"/>
            <a:ext cx="7943700" cy="70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Песенник «Какие песни мы поём»
</a:t>
            </a:r>
            <a:endParaRPr lang="en-US" sz="2612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4836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1678125"/>
            <a:ext cx="43986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 о школе, дружбе и праздниках звучат вместе с нашим классом.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370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песни помогают учиться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034900"/>
            <a:ext cx="31509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Песенник делает урок музыки понятнее и интереснее: через песни дети легче запоминают слова, слышат ритм и учатся петь вместе — дружно, вовремя и без лишней спешки.
</a:t>
            </a:r>
            <a:endParaRPr lang="en-US" sz="10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песенник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564150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Песенник — это сборник песен с названиями и текстами. В нём можно быстро найти нужную песню для урока, праздника или домашнего повторения.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3273145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в песеннике есть куплеты, припевы и иногда короткое вступление. Такие части помогают песне звучать цельно и легко запоминаться даже после нескольких прослушиваний.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982141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младших школьников особенно подходят песни с простыми словами, повторениями и добрым смыслом. Тогда петь интересно, а каждую строку хочется подхватить вместе с классом.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 про школу и друзей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049500"/>
            <a:ext cx="3201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день в песне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песеннике встречаются песни о классе, уроках, переменах и первом звонке. Они помогают увидеть знакомый школьный день как весёлую историю.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564100" y="3342175"/>
            <a:ext cx="3201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поёт весь класс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песнях часто говорят о дружбе и совместной учёбе. Ребёнок узнаёт себя в тексте и поёт с улыбкой, потому что всё рядом и понятно.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8955" y="2612172"/>
            <a:ext cx="2623298" cy="20827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19" y="2612172"/>
            <a:ext cx="2623298" cy="208275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53780" y="2612172"/>
            <a:ext cx="2623298" cy="20827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Песни, которые согревают дом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292054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папе, бабушке и дедушке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песни рассказывают о семье как о дружной команде. Они звучат спокойно и сердечно, будто домашний разговор после долгого дня. Петь их приятно и немного торжественно.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8620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для мамы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Мягкие слова, тёплые пожелания и ласковый голос делают такую песню особенно близкой. В ней легко услышать благодарность за заботу и любовь, которую дети чувствуют каждый день.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598688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Песенка про дом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в песеннике — это место тепла, уюта и поддержки. Такие тексты напоминают, что рядом всегда есть те, кто помогает, слушает и радуется вместе с ребёнком.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 о природе и временах года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63850" y="2801298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песне звучат листья, цветы и капли дождя, ребёнок словно видит картинку перед собой. Такие тексты легко представлять, а значит, их проще петь и повторять.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763850" y="1736773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 о снеге, дожде, солнце и птицах помогают замечать, как меняется мир вокруг. Музыка делает эти наблюдения ярче, а знакомые образы — зиму, весну, лето и осень — особенно запоминающимися.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538" y="1368075"/>
            <a:ext cx="8010924" cy="329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песня в песеннике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972175"/>
            <a:ext cx="80157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из понятной темы и простых слов появляется песня, удобная для совместного пения.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6000" y="1500288"/>
            <a:ext cx="282900" cy="282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6000" y="2503075"/>
            <a:ext cx="282900" cy="282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75513" y="3506288"/>
            <a:ext cx="223875" cy="298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состоит песня
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12" name="Text 2"/>
          <p:cNvSpPr txBox="1"/>
          <p:nvPr/>
        </p:nvSpPr>
        <p:spPr>
          <a:xfrm>
            <a:off x="1156850" y="1418400"/>
            <a:ext cx="3608100" cy="89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Куплет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Куплет рассказывает о событии, настроении или герое песни. Он движет историю вперёд и помогает понять, о чём поётся в каждой части.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1156850" y="2421175"/>
            <a:ext cx="3608100" cy="89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Припев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Припев повторяется несколько раз и поэтому быстро запоминается. В нём обычно звучит главная мысль песни, которую легко подхватывает весь класс.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1156850" y="3432188"/>
            <a:ext cx="3608100" cy="89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Вступление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Вступление встречается не всегда, но помогает начать песню спокойно и красиво. Оно будто приглашает слушателей послушать и сразу настроиться на музыку.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Игровые и подвижные песни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63850" y="3703473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особенно хороши на праздниках и во время коротких музыкальных пауз. Повторяющиеся слова и простые действия помогают никому не скучать — даже самому серьёзному третьекласснику.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63850" y="2638948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песни любят за движение и весёлый ритм. Под них удобно хлопать, шагать, кружиться в хороводе и играть всей группой, не теряя общий темп.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 праздников и важных дней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64100" y="1803975"/>
            <a:ext cx="15711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 сентября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 ко Дню знаний встречают новый учебный год и создают радостное настроение. Они помогают классу почувствовать: начинается большое и интересное путешествие.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2215937" y="1803975"/>
            <a:ext cx="15711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год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Зимние песни звучат особенно звонко, когда в классе праздник, огни и ожидание чудес. В них много веселья, снежного блеска и дружного хорового звучания.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3867781" y="1803975"/>
            <a:ext cx="15711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 Марта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 к весеннему празднику наполнены благодарностью, нежностью и добрыми пожеланиями. Их приятно петь для мам, бабушек и всех, кого хочется порадовать.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5519604" y="1803975"/>
            <a:ext cx="15711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Выпускной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 для прощания со школьным годом помогают вспомнить всё хорошее, что было вместе. В них звучат радость, немного грусти и гордость за общий путь.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564099" y="1815000"/>
            <a:ext cx="27759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Повторение делает припев самым узнаваемым местом песни: дети слышат его снова и снова, и слова запоминаются без усилий.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564099" y="3727775"/>
            <a:ext cx="27759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i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особенность песенной формы с припевом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4352362" y="1269879"/>
            <a:ext cx="2866800" cy="1173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4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3–4 раза
</a:t>
            </a:r>
            <a:endParaRPr lang="en-US" sz="5410" dirty="0"/>
          </a:p>
        </p:txBody>
      </p:sp>
      <p:sp>
        <p:nvSpPr>
          <p:cNvPr id="8" name="Text 4"/>
          <p:cNvSpPr txBox="1"/>
          <p:nvPr/>
        </p:nvSpPr>
        <p:spPr>
          <a:xfrm>
            <a:off x="4352362" y="2528853"/>
            <a:ext cx="28668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Припев обычно повторяется именно столько, поэтому он легко остаётся в памяти и быстро подхватывается всем классом.
</a:t>
            </a:r>
            <a:endParaRPr lang="en-US" sz="139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7500" y="1221698"/>
            <a:ext cx="4002600" cy="11452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7500" y="2395129"/>
            <a:ext cx="4002600" cy="11452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7500" y="3548571"/>
            <a:ext cx="4002600" cy="11452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Теплые истории о дружбе и добрых делах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564100" y="1416575"/>
            <a:ext cx="3422400" cy="7555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друг рядом
</a:t>
            </a:r>
            <a:pPr algn="l" indent="0" marL="0">
              <a:lnSpc>
                <a:spcPct val="115000"/>
              </a:lnSpc>
              <a:buNone/>
            </a:pPr>
            <a:r>
              <a:rPr lang="en-US" sz="5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перемене ребята собираются в круг, помогают поднять упавшие тетради и делят место в игре без споров. В такой песне звучат простые слова поддержки, а весёлый припев будто напоминает: вместе легче и радостнее даже обычный школьный день.
</a:t>
            </a:r>
            <a:endParaRPr lang="en-US" sz="853" dirty="0"/>
          </a:p>
        </p:txBody>
      </p:sp>
      <p:sp>
        <p:nvSpPr>
          <p:cNvPr id="9" name="Text 2"/>
          <p:cNvSpPr txBox="1"/>
          <p:nvPr/>
        </p:nvSpPr>
        <p:spPr>
          <a:xfrm>
            <a:off x="564100" y="2590009"/>
            <a:ext cx="3422400" cy="7555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Улыбка, которая возвращается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ученик протягивает другому карандаш, а затем получает в ответ тёплую улыбку. Песня о добром поступке показывает, что внимание не бывает маленьким: иногда оно начинается с одного жеста и превращает весь класс в дружную команду.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3743455"/>
            <a:ext cx="3422400" cy="7555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помирились друзья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Двое друзей поссорились из-за пустяка, но потом вспомнили, что играть интереснее вместе. В песне они снова идут рядом, и в ней слышны слова про прощение, заботу и желание не держать обиду слишком долго.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538" y="1368075"/>
            <a:ext cx="8010924" cy="329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выбрать песню для урока или праздника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972175"/>
            <a:ext cx="80157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выбора песни для урока музыки в 3 классе: от события и настроения к удобному тексту и ритму.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4867" y="1372439"/>
            <a:ext cx="244200" cy="1953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970974" y="1372439"/>
            <a:ext cx="244200" cy="1953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34870" y="3105254"/>
            <a:ext cx="244200" cy="244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970974" y="3105251"/>
            <a:ext cx="244200" cy="2442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5307074" y="1361567"/>
            <a:ext cx="244200" cy="217067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делают песни близкими детям
</a:t>
            </a:r>
            <a:endParaRPr lang="en-US" sz="2200" dirty="0"/>
          </a:p>
        </p:txBody>
      </p:sp>
      <p:sp>
        <p:nvSpPr>
          <p:cNvPr id="15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16" name="Text 2"/>
          <p:cNvSpPr txBox="1"/>
          <p:nvPr/>
        </p:nvSpPr>
        <p:spPr>
          <a:xfrm>
            <a:off x="564103" y="1795075"/>
            <a:ext cx="1879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 друге и дружбе сразу создают ощущение поддержки. Они помогают детям узнавать в песне свою школьную жизнь и легче петь о совместных играх, помощи и примирении.
</a:t>
            </a:r>
            <a:endParaRPr lang="en-US" sz="800" dirty="0"/>
          </a:p>
        </p:txBody>
      </p:sp>
      <p:sp>
        <p:nvSpPr>
          <p:cNvPr id="17" name="Text 3"/>
          <p:cNvSpPr txBox="1"/>
          <p:nvPr/>
        </p:nvSpPr>
        <p:spPr>
          <a:xfrm>
            <a:off x="2900196" y="1795113"/>
            <a:ext cx="1879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«школа» связывает песню с привычным миром уроков, перемен и класса. Такие тексты понятны третьеклассникам, потому что они напоминают о каждом дне в учебном году.
</a:t>
            </a:r>
            <a:endParaRPr lang="en-US" sz="800" dirty="0"/>
          </a:p>
        </p:txBody>
      </p:sp>
      <p:sp>
        <p:nvSpPr>
          <p:cNvPr id="18" name="Text 4"/>
          <p:cNvSpPr txBox="1"/>
          <p:nvPr/>
        </p:nvSpPr>
        <p:spPr>
          <a:xfrm>
            <a:off x="564100" y="3552348"/>
            <a:ext cx="1879500" cy="110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и радость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Солнце, весна и радость добавляют песням светлое настроение. Эти слова звучат легко, создают яркий образ и помогают петь с ощущением праздника даже в обычный день.
</a:t>
            </a:r>
            <a:endParaRPr lang="en-US" sz="800" dirty="0"/>
          </a:p>
        </p:txBody>
      </p:sp>
      <p:sp>
        <p:nvSpPr>
          <p:cNvPr id="19" name="Text 5"/>
          <p:cNvSpPr txBox="1"/>
          <p:nvPr/>
        </p:nvSpPr>
        <p:spPr>
          <a:xfrm>
            <a:off x="2900196" y="3552335"/>
            <a:ext cx="1879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Улыбка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об улыбке и добром взгляде делают текст мягким и тёплым. Они поддерживают дружелюбный тон песни и помогают классу петь без напряжения, с хорошим настроением.
</a:t>
            </a:r>
            <a:endParaRPr lang="en-US" sz="800" dirty="0"/>
          </a:p>
        </p:txBody>
      </p:sp>
      <p:sp>
        <p:nvSpPr>
          <p:cNvPr id="20" name="Text 6"/>
          <p:cNvSpPr txBox="1"/>
          <p:nvPr/>
        </p:nvSpPr>
        <p:spPr>
          <a:xfrm>
            <a:off x="5236296" y="1795085"/>
            <a:ext cx="1879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слова о доме, маме и папе делают песню особенно уютной. В них слышится забота, и детям легко почувствовать, что семейная тема всегда рядом.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помогает чувствовать настроение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63850" y="2801298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темп меняет впечатление: песня становится бодрой, звонкой и весёлой. Поэтому в песеннике один и тот же текст может передавать разные чувства, как будто переодевается в новое музыкальное настроение.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763850" y="1736773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Медленная мелодия звучит спокойно и мягко, словно тихий вечер после уроков. Если тот же текст спеть неторопливо, он начинает казаться задумчивым и очень тёплым.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658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Песни, которые поют всем классом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1603075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общего пения особенно подходят короткие строки и ясный ритм. Тогда дети легче вступают вместе и не теряются, даже если песня для них новая.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488425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Удобная мелодия помогает держать строй и петь уверенно. Если припев повторяется, класс быстрее находит общий голос и звучит как единый хор.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64100" y="3378388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песни хорошо подходят для начала урока, хорового исполнения и небольших выступлений. Они создают чувство сплочённости и делают музыку заметно живее.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хранить любимые песни вместе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песни собраны в одном месте, их легко быстро найти перед уроком, праздником или домашним повторением. Это экономит время и помогает не листать тетради в поисках знакомого текста.
</a:t>
            </a:r>
            <a:endParaRPr lang="en-US" sz="957" dirty="0"/>
          </a:p>
        </p:txBody>
      </p:sp>
      <p:sp>
        <p:nvSpPr>
          <p:cNvPr id="8" name="Text 2"/>
          <p:cNvSpPr txBox="1"/>
          <p:nvPr/>
        </p:nvSpPr>
        <p:spPr>
          <a:xfrm>
            <a:off x="2588906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Сборник бережно хранит песни, которые уже полюбились детям. К ним удобно возвращаться снова и снова, будто к старому доброму другу с красивой мелодией.
</a:t>
            </a:r>
            <a:endParaRPr lang="en-US" sz="957" dirty="0"/>
          </a:p>
        </p:txBody>
      </p:sp>
      <p:sp>
        <p:nvSpPr>
          <p:cNvPr id="9" name="Text 3"/>
          <p:cNvSpPr txBox="1"/>
          <p:nvPr/>
        </p:nvSpPr>
        <p:spPr>
          <a:xfrm>
            <a:off x="4613663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одном песеннике видна целая карта школьной жизни: школа, семья, природа, игры и праздники. Из-за этого он становится удобным помощником и приятной памятью о совместном пении.
</a:t>
            </a:r>
            <a:endParaRPr lang="en-US" sz="957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11" name="Text 5"/>
          <p:cNvSpPr txBox="1"/>
          <p:nvPr/>
        </p:nvSpPr>
        <p:spPr>
          <a:xfrm>
            <a:off x="6638416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класса такой сборник похож на маленькую музыкальную копилку. Чем больше в ней любимых песен, тем охотнее дети открывают её и поют вместе.
</a:t>
            </a:r>
            <a:endParaRPr lang="en-US" sz="95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5000" y="436254"/>
            <a:ext cx="4753800" cy="42709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52200" y="483625"/>
            <a:ext cx="31278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песня помогает учиться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5651950" y="3703475"/>
            <a:ext cx="2928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Совместное пение учит слушать соседей, начинать одновременно и не сбиваться на середине строки. Так класс тренирует внимание, чёткую речь и умение действовать дружно.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651950" y="2638950"/>
            <a:ext cx="2928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Во время пения дети лучше запоминают слова и выражения, потому что мелодия помогает удерживать их в памяти. Повторение в припеве делает новые слова знакомыми почти с первого раза.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важные особенности песенника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564100" y="3220600"/>
            <a:ext cx="4141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Главное достоинство сборника — его удобство для общего исполнения. Когда песню поёт весь класс, она звучит ярче, дружнее и словно становится больше сама по себе.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564150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 песеннике собраны короткие и понятные песни, которые подходят младшим школьникам и не утомляют длинным текстом. Их легко читать, повторять и напевать без лишнего труда.
</a:t>
            </a:r>
            <a:endParaRPr lang="en-US" sz="1057" dirty="0"/>
          </a:p>
        </p:txBody>
      </p:sp>
      <p:sp>
        <p:nvSpPr>
          <p:cNvPr id="10" name="Text 4"/>
          <p:cNvSpPr txBox="1"/>
          <p:nvPr/>
        </p:nvSpPr>
        <p:spPr>
          <a:xfrm>
            <a:off x="3273145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Темы песен близки детям: школа, семья, природа, дружба, игры и праздники. Благодаря этому каждый может найти знакомые чувства и узнаваемые картинки.
</a:t>
            </a:r>
            <a:endParaRPr lang="en-US" sz="105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0288" y="433000"/>
            <a:ext cx="3987773" cy="4298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38868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Песенник, который поёт вместе с нами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3538900"/>
            <a:ext cx="32463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Песенник «Какие песни мы поём» объединяет всё, что близко третьеклассникам: школу, дом, природу, дружбу и праздник. Он помогает петь, слушать и радоваться вместе.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2026-05-24T20:21:04Z</dcterms:created>
  <dcterms:modified xsi:type="dcterms:W3CDTF">2026-05-24T20:21:04Z</dcterms:modified>
</cp:coreProperties>
</file>