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предпочтения: как говорить о likes и dislikes на английском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любимой музыке и вежливо сравнивать вкусы.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музыке на английском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близка подросткам и помогает легко тренировать простые фразы, причину с because, Present Simple и слова для описания звучания. На этой теме удобно строить мини-опросы, диалоги и короткие монологи.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выражения для likes и dislikes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like, I love и I enjoy показывают разную степень симпатии. Они помогают сказать, что музыка нравится, и сразу назвать жанр, песню или исполнителя без длинных объяснений.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prefer нужна, когда сравнивают два жанра, две песни или двух исполнителей. Она помогает объяснить, что один вариант нравится больше, особенно если речь идёт о спокойной или энергичной музыке.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don’t like и I dislike выражают отрицательное мнение, но без резкости. Их удобно использовать, когда песня кажется слишком громкой, слишком быстрой или просто не подходит по вкусу.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сильное неприятие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can’t stand звучит сильнее остальных и показывает, что музыка совсем не нравится. В школьной речи его лучше использовать аккуратно, чтобы не звучать грубо по отношению к чужому выбору.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 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конструкций часто добавляют because и называют причину: I like pop because it is catchy. Такой ответ звучит полнее и помогает не просто назвать мнение, а объяснить его.
</a:t>
            </a:r>
            <a:endParaRPr lang="en-US" sz="1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музыкальные жанры, которые часто называют школьники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 обычно связывают с мелодичностью, простыми словами и запоминающимся припевом. Этот жанр легко узнаётся и часто нравится тем, кто любит понятные и яркие песни.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и рэп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Rock ассоциируется с гитарным звучанием и энергией, а rap и hip-hop — с ритмом и речитативом. Эти жанры часто выбирают за сильный бит и выразительность.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привлекает яркими клипами, танцами и сценическим стилем. Для многих школьников это не только музыка, но и целая визуальная культура с запоминающимся образом исполнителей.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и классическая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music часто выбирают за современное звучание и динамику, а classical music — за спокойствие и инструментальное исполнение. Эти жанры показывают, что вкус может быть очень разным.
</a:t>
            </a:r>
            <a:endParaRPr lang="en-US" sz="1099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жанр может нравиться по разным причинам: кому-то важен ритм, кому-то голос, а кому-то настроение песни. Поэтому жанр сам по себе ещё не объясняет предпочтение полностью.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выбирают подростки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популярные жанры заметно опережают более узкие музыкальные интересы в одном классе.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pop и rap/hip-hop, а classical music и other остаются небольшими группами; вкус класса получается разнообразным.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9-го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и что не нравится в музыке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особенность песни может восприниматься по-разному разными учениками: для одного это плюс, для другого — минус.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зависят не только от жанра, но и от конкретных признаков музыки: ритма, текста, громкости и голоса.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учащихся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 которым песня нравится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часто нравится, если у неё catchy chorus и удобный ритм. Такие элементы быстро запоминаются, поэтому хочется слушать трек ещё раз и подпевать ему.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ценят мелодию, приятный голос певца и общее настроение песни. Когда звучание мягкое и ясное, музыка кажется более комфортной для прослушивания.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исполнитель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поёт любимый singer, песня воспринимается лучше ещё до первого прослушивания. Знакомый голос и стиль исполнителя часто становятся важной причиной симпатии.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фильмом или игрой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может нравиться, если она уже слышалась в фильме, игре или популярном видео. Такая связь делает её знакомой и вызывает приятные ассоциации.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через because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уметь объяснять выбор: I like this song because the chorus is catchy. Такие ответы звучат естественно и помогают говорить подробнее.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по которым музыка не нравится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песни не нравятся, потому что звук кажется слишком loud. Громкость мешает слушать мелодию спокойно и делает прослушивание утомительным, особенно если песня звучит долго.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подходит не всем. Если музыка слишком торопливая, слушателю трудно уловить ритм, а сама песня может казаться напряжённой и неудобной для восприятия.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 однообразные строки быстро надоедают. Для одних учеников это удобно и запоминается, а для других делает песню boring и предсказуемой.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мой вкус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мнение не всегда означает плохое качество музыки. Часто человек просто говорит: It is not my style. Это помогает разделять личные предпочтения и оценку самой песни.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 нравится текст, если в нём много трудных слов или смысл не сразу понятен. В этом случае песня может быть хорошей, но всё равно не подходить слушателю.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музыкальный вкус подростка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влияния и шаги, которые постепенно приводят к личному выбору музыки.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настроение в повседневной жизни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домашней работы многие выбирают спокойную музыку или инструментальные треки. Они не отвлекают, помогают сосредоточиться и создают ровный рабочий настрой.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энергия, лучше подходит быстрая и яркая музыка. Она помогает двигаться активнее, поддерживает темп и делает прогулку, зарядку или тренировку более бодрой.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часто хочется soft songs или медленных мелодий. Такая музыка помогает расслабиться, переключиться после дня и спокойно провести время дома.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выбор песни зависит не от дела, а от эмоций. Грустные или лирические треки помогают задуматься, а весёлые — почувствовать себя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музыку выбирают в разных ситуациях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музыки меняется в течение дня: для одних задач нужна сосредоточенность, для других — энергия или спокойный фон.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слушатель выбирает разную музыку в зависимости от дела и настроения.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9 класса, составлен для учебной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новинок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говорят о новых песнях и исполнителях, потому что музыка быстро становится темой для короткого разговора, обмена мнениями и сравнения вкусов.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и плейлисты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отправляют друг другу треки, делятся плейлистами и советуют песни, которые могут понравиться. Так общение становится практичным и более личным.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звучат простые слова оценки: cool, boring, amazing, not my style. Они помогают быстро показать отношение, но не объясняют его подробно.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вкусы не совпадают, важно отвечать спокойно и уважительно. Можно не соглашаться с выбором, но не обижать человека и не высмеивать его мнение.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часть общения с друзьями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403194"/>
            <a:ext cx="4405200" cy="2526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музыке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помогают говорить о музыке понятно и уверенно, а также строить ответы с причиной, сравнением и личным выбором.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показывают, как соединять мнение, причину и сравнение в одном коротком ответе.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по теме likes/dislikes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всегда не нравится весь жанр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Слышна только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 нравится не жанр целиком, а одна его черта: слишком сильный бас, резкий голос или чересчур громкое звучание.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разные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жанр может быть спокойным или очень энергичным, поэтому важно уточнять, какая именно песня или исполнение вызывает отрицательную реакцию.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 — убедительнее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don’t like this music звучит слишком общо. Если назвать конкретную причину, ответ становится понятнее и выглядит более вежливо.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Разделяй вкус и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Dislike не всегда значит, что музыка плохая. Чаще это просто личное предпочтение слушателя, которое может отличаться от вкуса одноклассника.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вкусы могут меняться с возрастом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подростки чаще замечают не только мелодию, но и смысл текста, а также то, как исполняется песня.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растёт внимание к содержанию и стилю, а выбор музыки становится более самостоятельным.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возрастная модель для учебной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слушают музыку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музыка часто звучит фоном: во время отдыха, уборки или семейных дел. Здесь подростки чаще включают знакомые плейлисты и спокойные треки.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пути в школу или домой удобнее слушать музыку в наушниках с телефона. В дороге особенно популярны короткие и ритмичные песни.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переменах музыку чаще обсуждают, чем слушают: делятся названиями песен, спорят о жанрах и пересылают друг другу понравившиеся треки.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подбирают рекомендации по прошлым прослушиваниям. Поэтому у подростков быстро появляется личная подборка любимых исполнителей и песен.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обсуждать музыкальные вкусы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безопасный и уважительный способ разговора о музыке в классе и в переписке.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ответов о любимой и нелюбимой музыке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короткие ответы помогают быстро начать диалог и добавить причину, сравнение или личную деталь.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модель показывает, как соединить личное мнение с одной понятной причиной.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образцы ответов по теме music likes/dislikes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тема музыки показывает о школьниках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вкус часто связан с тем, что подросток слышит дома, с кем общается и что замечает в интернете. Поэтому вкусы у всех разные и вполне естественные.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важен ритм, кому-то смысл слов, а кому-то голос исполнителя или настроение песни. Одна и та же композиция может нравиться по разным причинам.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становится разным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вкусов делает разговоры интереснее: можно сравнивать жанры, спрашивать о любимых песнях и узнавать новые варианты без спора и давления.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школьники обсуждают музыку спокойно, им проще говорить по-английски и не обижать друг друга. Это помогает учиться выражать мнение точно и вежливо.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Вкусы разные — слова для них общие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говорить о личных предпочтениях простыми английскими фразами: I like… I don’t like… I prefer… because… Главное — выражать мнение ясно и уважительно.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2026-05-31T11:39:40Z</dcterms:created>
  <dcterms:modified xsi:type="dcterms:W3CDTF">2026-05-31T11:39:40Z</dcterms:modified>
</cp:coreProperties>
</file>