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кубической функции: основные свойства и 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 выглядит S-образный график и что говорят его коэффициенты.
</a:t>
            </a:r>
            <a:endParaRPr lang="en-US" sz="2856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кубическую функцию в 7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Кубическая функция помогает увидеть, что графики бывают не только прямыми или «чашами». На простых примерах удобно сравнивать форму кривой, роль коэффициентов и точки пересечения с осями координат.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кубической функции и значение коэффициентов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Кубическая функция записывается как y=ax³+bx²+cx+d, где a, b, c и d — числа. Такая запись показывает, какие части формируют график и как они связаны между собой.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коэффициента a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 задаёт основное направление кривой и её крутизну. Именно он сильнее всего влияет на общий вид графика и помогает понять, будет ли ветвь подниматься или опускаться.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коэффициента d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d определяет, где график пересекает ось Oy. Если подставить x=0, получится y=d, значит, эта точка сразу видна без построения всей кривой.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b и c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b и c меняют положение и изгиб графика. Из-за них кривая отличается от простого графика y=x³ и может смещаться, оставаясь кубической по форме.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пример: график функции y=x³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графике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y=x³ проходит через точки (−2; −8), (−1; −1), (0; 0), (1; 1), (2; 8). По ним удобно увидеть, как быстро растут значения при удалении от нуля.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(x; y) принадлежит графику, то точка (−x; −y) тоже ему принадлежит. Поэтому кривая выглядит одинаково по обе стороны от начала координат.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1820864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кривой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имеет плавную S-образную форму. Он не состоит из прямых отрезков и не похож на параболу, поэтому важно узнавать его по характерному изгибу.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функции y=x³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точка от нуля, тем быстрее увеличивается модуль значения. Это помогает понять, почему график становится всё круче по мере удаления от центра.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меняют знак при переходе через ноль, а сама зависимость явно нелинейна.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значений, вычисленная для функции y=x³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99929"/>
            <a:ext cx="676275" cy="541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837" y="2040949"/>
            <a:ext cx="658979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3436" y="2099929"/>
            <a:ext cx="676275" cy="5410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кубической функции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кубической функции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числа x и для числа −x значения функции имеют противоположные знаки. Это главный признак нечётной функции и удобная подсказка при построении графика по точкам.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отметить одну точку на графике, то вторая появляется на таком же расстоянии по другую сторону от начала координат. Благодаря этому кривая легко достраивается целиком.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половине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вычислить несколько точек с одной стороны от нуля, а затем зеркально перенести их. Так построение получается быстрее и аккуратнее даже без большого числа вычислений.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кубической функции по точкам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работе с формулой и таблицей значений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 два противоположных направления графика в зависимости от знака коэффициента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 определяет, куда «смотрит» кубическая кривая: вверх вправо или вниз вправо. Его модуль также меняет крутизну графика.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графика функции y=ax³ при a≠0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графика вверх, вниз и в стороны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59568" y="1888090"/>
            <a:ext cx="3664574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 оси Oy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d отвечает за вертикальное смещение графика. Если d больше нуля, кривая поднимается вверх, а если меньше нуля — опускается вниз.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4842344" y="1888090"/>
            <a:ext cx="3664574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положения перегиба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b и c могут менять место, где график изгибается. Из-за этого кривая уже не совпадает со стандартным видом y=x³, хотя остаётся кубической.
</a:t>
            </a:r>
            <a:endParaRPr lang="en-US" sz="1050" dirty="0"/>
          </a:p>
        </p:txBody>
      </p:sp>
      <p:sp>
        <p:nvSpPr>
          <p:cNvPr id="10" name="Text 4"/>
          <p:cNvSpPr txBox="1"/>
          <p:nvPr/>
        </p:nvSpPr>
        <p:spPr>
          <a:xfrm>
            <a:off x="2730055" y="3349804"/>
            <a:ext cx="3664574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образцом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понять, как сместился график, удобно сначала представить базовую кривую y=x³. Тогда легче заметить, что изменилось: высота, наклон или положение изгиба.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кубических функций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 меняются пересечение с Oy, направление графика и число корней у разных формул.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и коэффициенты меняют положение графика, но пересечение с Ox не всегда одно: число корней зависит от формы кривой.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формулам функций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корней может иметь кубическая функция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число действительных корней связано с тем, сколько раз кривая пересекает ось Ox.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Кубическая функция может иметь 1, 2 или 3 действительных корня; ответ зависит от формы графика и его положения относительно оси Ox.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кубических функций; данные иллюстративные.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перегиба и изменение изгиба графика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кривая «переключается»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кубического графика есть особая точка, в которой он меняет направление изгиба. До неё линия может изгибаться одним способом, а после неё — другим. Именно поэтому S-образная кривая выглядит живой и не похожа на обычную параболу.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при построении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y=x³ точка перегиба находится в начале координат, и это удобно запомнить. Если отметить её на рисунке, легче понять общий вид графика и правильно провести плавную линию через остальные точки без резких изломов.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графика с осями координат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Oy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пересечение с осью Oy, подставляют x=0. Тогда значение функции равно d, и точка пересечения имеет вид (0; d).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Ox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с осью Ox получают из уравнения ax³+bx²+cx+d=0. Решения этого уравнения показывают, где график касается или пересекает ось.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может быть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кубической функции бывает одно, два или три пересечения с осью Ox. Поэтому число действительных корней может меняться в зависимости от коэффициентов и формы графика.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на 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точки пересечения с осями, а затем проверяют их по уравнению. Такой способ помогает быстро читать график и не пропустить ни одного корня.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9974" y="1426907"/>
            <a:ext cx="3422875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для построения графика y=0,5x³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функции растут медленнее, чем у y=x³, поэтому график получается более пологим.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Меньший модуль коэффициента a делает кубическую кривую шире и менее крутой; это хорошо видно по медленному росту значений.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y=0,5x³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 y=x³ и y=−x³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кривые проходят через начало координат, но одна растёт, а другая убывает. Это хорошо показывает роль знака коэффициента a.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имеют одинаковую форму, но противоположное направление: положительный коэффициент a меняет ход кривой снизу вверх, отрицательный — сверху вниз.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значения функции для x=−2, −1,0,1,2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0728" y="517238"/>
            <a:ext cx="282367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6128" y="2679413"/>
            <a:ext cx="282367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кубической функцией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параболой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Кубический график часто принимают за параболу, хотя его форма S-образная и имеет точку перегиба. Важно смотреть не только на плавность линии, но и на её общий ход.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знак a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a меняет направление графика. Если его не заметить, можно ошибиться в чтении кривой и неправильно определить, куда она направлена на плоскости.
</a:t>
            </a:r>
            <a:endParaRPr lang="en-US" sz="1452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d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d показывает, где график пересекает ось Oy. Если его пропустить, легко неверно указать точку на вертикальной оси и потерять важную опору для построения.
</a:t>
            </a:r>
            <a:endParaRPr lang="en-US" sz="1447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Ждут всегда три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кубической функции не обязательно три действительных корня. Иногда пересечение с осью Ox только одно, и это зависит от расположения графика и его коэффициентов.
</a:t>
            </a:r>
            <a:endParaRPr lang="en-US" sz="14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корни уравнения по графику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чтении графика кубической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кубические зависимости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где формула видна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пример — объём куба. Если ребро увеличивается, объём меняется по формуле V=a³, поэтому зависимость получается кубической. На рисунке рядом можно показать сам куб и график, чтобы связать число с его наглядным образом.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рост идёт неравномерно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Кубические зависимости встречаются там, где величина сначала меняется медленно, а потом быстрее. Такие ситуации бывают в математике и физике. График помогает увидеть это изменение сразу, без длинных вычислений и сложных объяснений.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график при разных значениях a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графика проходят через начало координат, но расстояние между точками заметно меняется. Это помогает сравнить, как быстро растут значения функции.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a, тем график круче и уже; при меньшем модуле он становится шире и положе.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формулам y=0,5x³, y=x³, y=2x³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графике кубической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Кубический график легко узнать по S-образной форме и точке перегиба. Его вид задают коэффициенты, а пересечения с осью Ox помогают находить корни уравнений и сравнивать функции.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2026-05-30T00:31:36Z</dcterms:created>
  <dcterms:modified xsi:type="dcterms:W3CDTF">2026-05-30T00:31:36Z</dcterms:modified>
</cp:coreProperties>
</file>