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у школы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— маленький зелёный мир рядом с классами.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школе нужны растения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двор, дарят тень, очищают воздух и каждый день помогают замечать живую природу рядом со школой. Их сажают и берегут вместе ученики, учителя и родители.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школьного двора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соседи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двора часто растут берёзы, клёны, липы, рябины и ели. У каждого дерева свой силуэт, поэтому двор выглядит живым и немного похожим на зелёную галерею.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и крона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крепкий ствол, ветви и крона. Именно крона даёт тень в жаркий день, а ветви держат листья, шишки, цветки или плоды.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прохлада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 помогают школьникам спрятаться от солнца. Под их листвой прохладнее, поэтому рядом приятно идти, играть и просто немного отдыхать после уроков.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у многих деревьев желтеют, краснеют или становятся золотистыми. Школьный двор в это время особенно красивый, словно кто-то разложил по земле яркие краски.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дерево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можно различать по листьям, коре, плодам и шишкам. Если внимательно смотреть, даже обычная прогулка рядом со школой превращается в маленькое ботаническое расследование.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белая красавица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Берёзу легко узнать по светлой коре и тонким гибким веткам. Она выглядит очень нарядно в любое время года и сразу выделяется среди других деревьев.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кора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берёзе появляются маленькие зелёные листочки. Они распускаются постепенно, и дерево будто просыпается после зимнего отдыха вместе со всем школьным двором.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листочки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есть маленькие семена в серёжках. Их легко подхватывает ветер, поэтому новые берёзки могут появиться далеко от старого дерева.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серёжках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берёзы становятся жёлтыми и золотыми. Когда они шуршат под ногами, кажется, что двор тихо разговаривает с каждым, кто проходит мимо.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05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и её яркие ягоды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цветки весной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рябина покрывается небольшими белыми цветками. Они собраны в аккуратные соцветия и делают дерево особенно заметным рядом с окнами и дорожками.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ягоды осенью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на рябине созревают ярко-красные ягоды. Они выглядят очень нарядно и хорошо заметны даже тогда, когда вокруг уже много серых красок.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для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ягоды рябины помогают птицам, когда другой еды становится меньше. Поэтому рябина — не только красивая, но и очень полезная для пернатых соседей.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вдоль дорожек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и шиповник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школьных дорожек часто сажают сирень и шиповник. Эти кустарники украшают двор, не закрывают обзор и делают путь к школе особенно приветливым.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кустарники цветут, летом густеют, а осенью у некоторых появляются плоды и яркие веточки. Из-за этого двор меняется почти как картинка в калейдоскопе.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деревьев, но заметны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ниже деревьев, зато они очень заметны благодаря форме, цветению и густой листве. Иногда именно у них школьники впервые замечают насекомых или маленькие плоды.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Спирея и чубушник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Спирея и чубушник тоже часто встречаются у школы. Они радуют пышными листьями и цветами, а летом создают аккуратные зелёные стены вдоль тропинок.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пахнет весной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Майское цветение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сирень цветёт крупными кистями белых, сиреневых или фиолетовых цветов. Её аромат слышен издалека и особенно радует возле входа в школу.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бутоны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сирени появляются плотные бутоны. Они медленно раскрываются, и куст словно готовит праздник для всего школьного двора.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цветы опадают, на кусте остаются зелёные листья и коробочки с семенами. Сирень продолжает украшать двор даже без пышных соцветий.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на школьных клумбах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и петуньи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и петуньи часто высаживают рядом друг с другом. Их яркие лепестки делают клумбу весёлой, как праздничный рисунок, который не хочется убирать.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к концу лета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расцветают позже многих других цветов. Они особенно красивы в конце лета и осенью, когда школьному двору уже не хватает летнего тепла.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луковичные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нарциссы появляются ранней весной. Они первыми приветствуют тёплые дни и словно говорят: зима, пора уступить место!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Цветочная радуга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цветка свой цвет, форма лепестков и время цветения. Поэтому клумба у школы выглядит живой и разноцветной почти весь сезон.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— солнечные цветы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бывают жёлтыми, оранжевыми и коричнево-красными. Их цвета напоминают маленькие солнечные пятнышки и сразу поднимают настроение даже в обычный школьный день.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всё лето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лето продолжается, бархатцы долго сохраняют свежий вид. Они помогают школьному двору оставаться ярким, даже когда другие цветы уже заканчивают цветение.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видны издалека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часто сажают по краям клумб и у тропинок. Их яркие цветы легко заметить издалека, поэтому двор выглядит аккуратным и очень нарядным.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Неприхотливые помощники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цветы нетребовательны и долго цветут. Им нравится тепло и солнце, поэтому они хорошо чувствуют себя на открытых клумбах возле дорожек.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нарциссы весной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появляются листья и стебли. Растения быстро тянутся вверх, словно спешат первыми увидеть весну у школы.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цветение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раскрываются цветы — жёлтые, белые, красные и другие. Весенние клумбы становятся особенно весёлыми и напоминают приветливый салют после долгой зимы.
</a:t>
            </a:r>
            <a:endParaRPr lang="en-US" sz="1326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в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тюльпанов и нарциссов спокойно зимуют в почве. Под землёй им не страшны морозы, и они ждут своего весеннего часа.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газон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 покрывает пустые места у школы мягкой зелёной подушкой. По нему приятно пройтись глазами и ногами, но сильно топтать траву нельзя: она мнётся, желтеет и хуже растёт.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ковёр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зелёная трава особенно яркая и блестящая. На ней остаются капли воды, а воздух вокруг кажется чище и прохладнее, будто двор только что умылся.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после дождя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Траве нужны стрижка, полив и бережное отношение. Когда землю не засоряют мусором и не ломают стебельки, газон остаётся ровным, густым и красивым.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газоном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траве можно посидеть, поиграть и немного отдохнуть после уроков. Если газон ухожен, он выглядит аккуратно и радует всех, кто приходит во двор.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отдыха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ароматные растения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 у школьной грядки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Мяту легко узнать по свежему запаху и резным листьям. Если слегка потереть листочек, аромат становится сильнее, будто растение само здоровается. Такие кустики часто выращивают на небольших учебных грядках, чтобы дети могли рассматривать листья и нюхать их осторожно.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календула на клумбе
</a:t>
            </a:r>
            <a:pPr algn="ctr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календула украшают школьные цветники простыми, но очень заметными цветами. Их лепестки похожи на маленькое солнышко, а рядом часто прилетают пчёлы. Эти растения удобно наблюдать, потому что у них хорошо видно стебель, листья и цветок.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Мелисса в уголке наблюдений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Мелисса пахнет мягко и приятно, поэтому её любят сажать рядом с местами для наблюдений. Её листья помогают детям сравнивать форму, цвет и запах разных растений. Такой зелёный уголок напоминает маленькую ароматную лабораторию под открытым небом.
</a:t>
            </a:r>
            <a:endParaRPr lang="en-US" sz="9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1536" y="2687716"/>
            <a:ext cx="234593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цвести. Одни виды любят открытые, солнечные места, а другие чувствуют себя лучше в полутени, где не так жарко.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растения быстро вянут и теряют свежий вид. Полив особенно важен в сухую погоду, когда земля становится твёрдой и плохо удерживает влагу.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растения держатся корнями и получают из неё питание. Если почва рыхлая и чистая, корням легче дышать, а стебли становятся крепче.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нужна не только природа, но и внимание людей. Когда убирают мусор, рыхлят землю и бережно ухаживают за клумбами, зелёные жители чувствуют себя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растёт за год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растение меняется от весны до зимы на школьном дворе.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школьному саду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помогают поливать клумбы, собирать сухие листья и аккуратно рыхлить землю. Когда каждый делает своё дело, школьный двор выглядит опрятным и весёлым.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подсказывают, как правильно ухаживать за растениями, и напоминают о бережном отношении к ним. Так школьный сад становится ещё и местом полезных уроков.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помогают с посадкой цветов, уборкой территории и обновлением клумб. Совместная работа превращает обычный двор в уютное зелёное пространство.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персонал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школы следят, чтобы дорожки были чистыми, кусты подстрижены, а растения не страдали от мусора. Их забота делает двор аккуратным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среди растений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на ветках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любят школьные деревья, потому что там удобно отдыхать и прятаться от ветра. С веток им хорошо видно двор, а под деревьями можно быстро найти крошки или семена. Маленькие птицы делают зелёный уголок живым и шумным, как настоящий городской лесок.
</a:t>
            </a:r>
            <a:endParaRPr lang="en-US" sz="107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у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часто прилетают туда, где много ярких цветов и сладкого нектара. Они садятся на лепестки осторожно, будто боятся испачкать крылышки. Если долго наблюдать за клумбой, можно заметить, как бабочка перелетает с цветка на цветок.
</a:t>
            </a:r>
            <a:endParaRPr lang="en-US" sz="1147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в ароматном саду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переносят пыльцу с одного растения на другое. Поэтому цветы и насекомые помогают друг другу. Возле школьных клумб пчёл видно чаще всего в тёплые солнечные дни, когда воздух наполнен запахом трав и цветов.
</a:t>
            </a:r>
            <a:endParaRPr lang="en-US" sz="11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находки рядом со школой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Кленовые «вертолётики»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крутятся в воздухе, как маленькие пропеллеры. Их удобно рассматривать на земле после ветреного дня, а по такой необычной форме растение легко узнаётся.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 дуба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 — это плоды дуба с маленькой шапочкой. Их приятно держать в ладони и сравнивать по форме, потому что каждый жёлудь немного похож на крошечный домик.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шиповника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шиповника обычно красные и заметные даже издалека. Они помогают узнать кустарник осенью, когда листья уже меняют цвет и двор становится наряднее.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ели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Еловые шишки похожи на вытянутые чешуйчатые башенки. Если найти их под деревом, можно сразу догадаться, что рядом растёт ель, а не другое хвойное растение.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растениями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какие растения выше, а какие ниже. Так легко понять, где дерево, где кустарник, а где совсем небольшие цветы или трава.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высоту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круглыми, длинными, гладкими и резными. Если сравнивать их форму и размер, можно быстрее узнать растение, даже если оно ещё не цветёт.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 листья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растений цветки отличаются по цвету, размеру и запаху. Весной и летом клумбы особенно удобны для наблюдений, потому что каждый цветок выглядит по-своему.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цветки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двор в разные сезоны выглядит совсем не одинаково. Весной, летом и осенью растения меняются, будто переодеваются по расписанию природы.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время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школа меняется по сезонам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школьный двор просыпается после холода. Появляются почки, первые листочки и запах влажной земли, а клумбы будто улыбаются после зимнего сна.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первой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растения отдыхают, и особенно хорошо видны ветви деревьев и кустов. На снегу остаются следы птиц, а двор выглядит спокойным и немного сказочным.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оставляет силуэты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оранжевеют. Двор превращается в настоящую разноцветную картину, а под ногами шуршат сухие листья, словно тихие аплодисменты.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краски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 и кусты становятся пышными, а трава — ярко-зелёной. В тени приятно стоять, потому что двор кажется прохладным и очень уютным.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делает двор густым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зелёный школьный двор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у школы растут деревья, кустарники, цветы и трава. Каждый зелёный сосед нужен по-своему: он украшает двор, дарит тень и помогает природе жить рядом с нами.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2026-05-25T18:36:32Z</dcterms:created>
  <dcterms:modified xsi:type="dcterms:W3CDTF">2026-05-25T18:36:32Z</dcterms:modified>
</cp:coreProperties>
</file>