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уметь справляться с трудностями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Самостоятельность помогает подросткам успешно преодолевать вызовы и адаптироваться к переменам.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чувство беспомощности?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Беспомощность — это когда подросток сомневается в своих силах и избегает самостоятельных решений из-за страха или зависимости от взрослых, что препятствует его развитию и социализации.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беспомощности у подростков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повторных ошибок формируется на основе негативного опыта или критики, что препятствует решительным действиям.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усиливается при столкновении с неудачами в учёбе, спорте или общении, создавая замкнутый круг сомнений.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опыта принятия самостоятельных решений снижает уверенность, заставляя подростков сомневаться в своих возможностях справляться с проблемами.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опека родителей ограничивает возможности подростка учиться на ошибках и приобретать жизненные навыки самостоятельно.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в незнакомом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оказался один в незнакомом городе, что потребовало от него умения ориентироваться на местности и обращаться за помощью к прохожим, не боясь попросить поддержки.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 друзьями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недопонимания и ссоры с близкими друзьями подросток учится выстраивать диалог и разрешать споры, развивая навыки коммуникации и самоконтроля.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Внезапное ухудшение самочувствия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взрослых рядом подросток столкнулся с резким ухудшением здоровья, что потребовало быстро оценить ситуацию и позвонить в службу экстренной помощи самостоятельно.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жизненные ситуации и вызовы подростков
</a:t>
            </a:r>
            <a:endParaRPr lang="en-US" sz="240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Феномен выученной беспомощности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неудачи создают у подростков убеждение, что все их усилия бесполезны и не приносят результатов.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это состояние ведёт к снижению инициативы и отказу от активного участия в жизни.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подростки становятся пассивными, перестают бороться с проблемами и избегают новых вызовов.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распространённость беспомощности среди подростков
</a:t>
            </a:r>
            <a:endParaRPr lang="en-US" sz="193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значительную связь между самостоятельностью и успешностью в учебе и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способствует снижению чувства беспомощности и улучшению адаптации.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исследование 2022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0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уверенность в себе важна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строит внутренний щит, позволяющий спокойно воспринимать и реагировать на трудности.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над 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решения усиливают ощущение контроля и уменьшают чувство беспомощности.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опыт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опыт и социальная поддержка укрепляют веру в собственные силы и возможности.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401840"/>
            <a:ext cx="4164900" cy="22968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навыки для преодоления беспомощности
</a:t>
            </a:r>
            <a:endParaRPr lang="en-US" sz="244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умения, помогающие подросткам справляться с трудностями и развивать самостоятельность.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навыков повышает устойчивость и уверенность в трудных ситуациях.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исследования подросткового развития,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поддержки окружающих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социальной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семья играют ключевую роль в формировании самостоятельности у подростков, помогая им преодолевать стресс и использовать опыт неудач для роста.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влияния поддержки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подростки, получающие поддержку, быстрее адаптируются и лучше справляются с жизненными вызовами по сравнению с изолированными сверстниками.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навыки самопомощи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опыт закрепляет умение быстро реагировать и принимать решения в сложных ситуациях.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наставников и возможность пробовать новое укрепляют навыки и стимулируют рост самостоятельности.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практика в реальных условиях помогает подросткам научиться эффективно решать нестандартные задачи.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ошибок и корректировка поведения способствуют более быстрому развитию самостоятельности и уверенности.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упражнения для снижения тревожности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моменты стресса важно уметь контролировать своё дыхание. Простые упражнения, такие как глубокий вдох и медленный выдох, помогают снизить тревожность, улучшить концентрацию и восстановить внутреннее спокойствие.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задач на мелкие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проблемы кажутся сложными, но если разделить их на небольшие этапы, выполнение становится управляемым. Такой подход помогает сохранить мотивацию и повысить уверенность в своих силах.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альтернативных решений и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первое решение не работает, важно находить другие варианты и открыто обсуждать трудности с близкими. Конструктивное общение облегчает поиск выхода из сложных ситуаций и увеличивает шансы на успех.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преодоления сложных ситуаций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возникновении трудности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Когнитивно-поведенческий подход к решению проблем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ведущие к усилению беспомощности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самокритика тормозит личностный рост и вызывает внутренние сомнения, которые мешают смело действовать в сложных ситуациях.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новых проб и стремление к роли 'жертвы' закрепляют чувство беспомощности и препятствуют поиску эффективных решений.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Избегание самостоятельных действий формирует зависимость от взрослых и препятствует развитию личной ответственности и уверенности.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Обесценивание собственных успехов снижает мотивацию продолжать попытки и препятствует формированию позитивного самоощущения.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увлечения помогли справиться с одиночеством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Подросток, потерявший круг друзей, нашёл себя в спорте и волонтёрстве. Увлечения расширили круг общения и дали ощущение значимости, возвращая уверенность и радость жизни.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адаптация после смены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учебного заведения стала вызовом, но благодаря инициативе знакомиться с одноклассниками и участвовать в мероприятиях подросток быстро обрёл новых друзей и новую среду поддержки.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истории преодоления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саморефлексии и самооценки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анализ своих чувств и действий помогает понять свои сильные стороны и области для развития, способствуя личностному росту.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достижений с наставниками и близкими формирует объективную самооценку и укрепляет устойчивую внутреннюю позицию.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дневника фиксирует успехи и причины неудач, создавая наглядную картину прогресса и поддерживая мотивацию к дальнейшим изменениям.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информации и информированности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проверенным источникам расширяет возможности для принятия обоснованных решений в сложных жизненных ситуациях.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получение и отброс ненадёжной информации снижает уровень тревожности и способствует адекватной оценке ситуации.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помогает самостоятельно анализировать проблемы и выбирать эффективные стратегии поведения.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 организации учебного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Сервисы, такие как Яндекс.Школа и MyStudyLife, позволяют планировать задачи и контролировать выполнение домашних заданий, помогая подросткам повысить эффективность и снизить стресс.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для самообразования и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Форумы и образовательные сайты дают доступ к дополнительным знаниям и возможность обмена опытом с ровесниками, стимулируя самостоятельность и социальное взаимодействие.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 поддержки и психологической помощи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Телефоны доверия и онлайн-чаты обеспечивают анонимную помощь в трудных моментах, предоставляя профессиональные рекомендации и эмоциональную поддержку.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новых технологий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самостоятельностью и успешностью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с развитой самостоятельностью демонстрируют меньше конфликты и лучше адаптируются к изменениям в 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навыков самостоятельности значительно снижает стресс и повышает успешность подростков в учебе и общении.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психологов, 2021 год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формирование самостоятельности помогает создать базу для успешной социальной и академической жизни в будущем.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развития подростков, 2022 год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73%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подростков, в чьем возрасте развита самостоятельность, достигают устойчивости к стрессу и социальной адаптации.
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избежать чувства беспомощности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требует целенаправленных усилий: практики, поддержки окружающих и анализа собственного опыта. Важно не бояться ошибаться, учиться на трудностях и постоянно искать новые знания.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2026-05-08T02:18:03Z</dcterms:created>
  <dcterms:modified xsi:type="dcterms:W3CDTF">2026-05-08T02:18:03Z</dcterms:modified>
</cp:coreProperties>
</file>