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различать приставки и предлоги?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правильно и понимать, где часть слова, а где отдельное слово.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так легко путаются?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 предлоги звучат похоже, а в тетради различить их не всегда просто. Но именно здесь важна внимательность: одна маленькая ошибка может изменить смысл и помешать написать текст правильно.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пишется слитно, потому что это не отдельное слово, а его часть. Без неё слово может звучать и значить совсем по-другому, хотя основа остаётся той же.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слово, приставка обычно помогает понять, что именно произошло: начало действия, движение вперёд, приближение или изменение признака.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входит в состав слова. Она помогает образовать новое слово или изменить его значение, например: ехать — приехать, лететь — улететь.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маленькое служебное слово, которое помогает словам соединяться в предложении. Он не называет предмет или действие, а только показывает связь между словами.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отдельно: в школе, на улице, к другу, под столом. Между предлогом и следующим словом можно вставить ещё одно слово, и смысл не исчезнет.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выражать место, время, направление и причину. Без них предложение звучало бы не так понятно, поэтому они всегда стоят отдельно.
</a:t>
            </a:r>
            <a:endParaRPr lang="en-US" sz="11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слышится, по-разному пишется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 приставкой
</a:t>
            </a:r>
            <a:pPr algn="l" indent="0" marL="0">
              <a:lnSpc>
                <a:spcPct val="115000"/>
              </a:lnSpc>
              <a:buNone/>
            </a:pPr>
            <a:r>
              <a:rPr lang="en-US" sz="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вбежал в класс и сразу улыбнулся. Слышится короткое «в» в начале слова, но это не отдельное слово, а часть целого. На письме всё соединяется, потому что приставка живёт внутри слова.
</a:t>
            </a:r>
            <a:endParaRPr lang="en-US" sz="99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 предлогом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вошёл в класс и сел за парту. Здесь «в» — это предлог, поэтому он стоит отдельно. Между ним и словом легко вставить другое слово, и фраза останется понятной и аккуратной.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приставку от предлога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помогает увидеть, что стоит перед нами: часть слова или отдельное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проверка: можно ли вставить слово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спорным словом и соседним словом можно вставить ещё одно, значит, это предлог. Например: в большом парке, на самом столе, к школьному другу.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вставить ничего нельзя, а часть сливается со словом, перед нами приставка. Так пишутся слова: подбежать, записать, принести. Они читаются как одно целое.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проверка помогает не гадать, а спокойно выбирать правильное написание. Она особенно полезна, когда слова звучат похоже и глаза начинают хитрить.
</a:t>
            </a:r>
            <a:endParaRPr lang="en-US" sz="12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0948" y="4074102"/>
            <a:ext cx="359775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приставками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уехать, зайти и подлететь приставка показывает движение. Она делает смысл точнее: кто-то уезжает, входит или летит ближе.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переписать помогает увидеть, что действие началось заново. Приставка входит в состав слова, поэтому всё пишется слитно и без паузы.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и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часто подсказывают, куда движется предмет или человек. В словах подойти и прибежать сразу слышится направление и нужный оттенок смысла.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помогает сделать слово выразительнее и точнее. Без неё смысл был бы другим, а с ней слово сразу рассказывает больше.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53" y="1808825"/>
            <a:ext cx="31770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17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предлогами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указать, где находится предмет: в классе, под столом, на улице. Они стоят отдельно и связывают слова в предложении.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предлогами легко сказать, когда происходит действие: после урока, до перемены, в понедельник. Предлог не называет время, а только показывает его.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показать, куда движется человек или предмет: к другу, в школу, из дома. Без них фраза была бы не такой понятной.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могут объяснить, почему что-то случилось: из-за дождя, по причине ошибки. Они не называют событие сами, а только помогают его связать.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слова выглядят почти одинаково, и глаз начинает шутить. По лесу и полезу, на столе и настоле — такие пары легко перепутать, если не проверить написание.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попасть в языковую ловушку, полезно сравнивать слова рядом. Тогда сразу видно: где предлог стоит отдельно, а где приставка прячется внутри слова.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ловушки для глаз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лишняя слитность или раздельность может исказить мысль, поэтому в русском языке важно замечать такие пары особенно внимательно.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записи могут выглядеть похоже, но означать совсем разное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учебного материала по теме «Приставка и предлог»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в тетради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различения приставки и предлога при выполнении упражнений и диктантов.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усиливается в диктантах и при списывании: ученик спешит, пропускает проверку и не замечает, что предлог должен стоять отдельно. Из-за этого запись выглядит неверно.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трудны пары с в, на, под, за, по и у. Эти короткие элементы легко перепутать, если не помнить главное правило: предлог можно отделить от слова.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пишут короткий предлог слитно со словом, потому что он звучит почти так же, как приставка. На слух разница маленькая, а на письме она сразу заметна.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появляется тогда, когда ученик смотрит только глазами и не проверяет смысл предложения. Если часть изменяет слово внутри, это уже приставка, а не предлог.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чтение вслух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приставки такой паузы нет: слово звучит цельно и быстро, например вбежал или подрос. Это помогает услышать, что часть входит в состав самого слова.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такой способ очень полезен: уши замечают то, что глаза иногда пропускают. Чтение вслух превращается в простую и понятную проверку.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предложение читают вслух, между предлогом и словом часто слышится маленькая пауза. Она подсказывает, что части пишутся раздельно, как в доме или к бабушке.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представить как домик, а приставку — как его переднюю пристройку. Она не стоит рядом, а крепко соединяется с домом и меняет его значение.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похож на соседний отдельный домик: он стоит рядом, но не становится частью слова. Такая картинка помогает запомнить разницу быстро и без лишней путаницы.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предлог в картинке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жизни школьника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Диктанты и списывание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различает приставки и предлоги, он реже ошибается в тетради. Текст получается аккуратнее, а учителю легче проверить работу.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и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текстах важно писать точно и понятно. Правильный выбор помогает не сбивать мысль и делать ответ более грамотным и ясным.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 поздравления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маленькой записке или поздравлении приятно видеть грамотное письмо. Оно показывает, что автор внимателен к словам и уважает читателя.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понимание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слова не путаются, предложение легче понимать сразу. Это помогает читать быстрее, замечать смысл и меньше ошибаться в ответах.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есть сомнение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помогает выбрать правильное написание без догадок и лишней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для запоминания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похожие примеры рядом: в школу — пришёл в школу, на двор — во дворе. Так легче увидеть, где часть слова пишется слитно, а где — отдельно.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рассматривать пары с под столом и подписал, за дом и забежал за дом. В первом случае есть предлог, а во втором — приставка внутри слова.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сравнения работают как маленькая тренировка для памяти. Чем чаще ученик видит похожие пары, тем быстрее начинает замечать правильный вариант без подсказки.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 одной схеме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пишем раздельно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частью и словом можно вставить другое слово, перед нами предлог. Он стоит отдельно и помогает словам связываться в предложении. Так запись остаётся раздельной.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пишем слитно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нельзя отделить и она меняет значение слова, это приставка. Она входит в состав слова и пишется слитно, как будто прячется внутри него.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и пиши уверенно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предлог выглядят похоже, но ведут себя по-разному. Стоит один раз проверить — и сразу ясно, как писать правильно. Тогда текст становится понятным и аккуратным.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2026-05-21T23:58:25Z</dcterms:created>
  <dcterms:modified xsi:type="dcterms:W3CDTF">2026-05-21T23:58:25Z</dcterms:modified>
</cp:coreProperties>
</file>