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Морские ежи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— уникальные морские обитатели с подвижными иглами, важные для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морских ежей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появились свыше 450 миллионов лет назад и за это время адаптировались к разным средам, от мелководья до глубин океанов. Их эволюция иллюстрирует устойчивость и биологическое разнообразие.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имеют округлую или слегка сплющенную форму тела, покрытого острыми иглами. Иглы служат защитой от хищников и помогают передвигаться по морскому дну.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защита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панциря разнообразны: от темно-фиолетового и черного до зеленоватого и ярко-красного. Такая окраска помогает маскироваться среди донной растительности.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достигает от 3 до 10 сантиметров, однако некоторые крупные представители могут вырастать до 30 сантиметров, что влияет на их экологическую нишу.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видов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внешний вид морских ежей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панциря и игл морских ежей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не только защищают, но и помогают ежам перемещаться, изменяя положение и используя их как опоры на дне.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из кальцита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прочным панцирем из кальциевых пластинок, обеспечивающих надежную защиту и гибкость благодаря суставам.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Педицеллярии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клешневидные образования между иглами служат для очистки тела и захвата мелких организмов.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Педицеллярии эффективно защищают от паразитов и мусора, сохраняя панцирь чистым и здоровым.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симметрия морских ежей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морских ежей организовано по пентарадиальному принципу с пятью 'лучами'. Они образуют симметрию вокруг центральной оси, что характерно для иглокожих.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кольцевая: рот расположен снизу, а анус — сверху. Такая особенность обеспечивает эффективное питание и выделение в морской среде.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и субтропические воды оказываются наиболее богатыми видом, особенно в Тихом океане. Холодные зоны менее разнообразны.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напрямую связано с климатическими условиями и наличием подходящих местообитаний для морских ежей.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по регионам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биология, 2022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широко распространены в прибрежных зонах, исключая Антарктиду, их предпочитаемые места — скалистые и коралловые рифы с богатой растительностью.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экологические ниши морских ежей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адаптированы к глубоководью, встречаясь на глубинах до 5000 метров, что демонстрирует их экологическую пластичность.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— основная часть рациона состоит из водорослей и детрита, что влияет на морские экосистемы и баланс растительности.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некоторые виды употребляют мелких беспозвоночных, изменяя пищевую сеть и оказывая влияние на микробные сообщества дна.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аппарат Аристотеля позволяет измельчать жёсткую пищу; это сложный механизм, обеспечивающий разнообразие в питании.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питания морских ежей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485944"/>
            <a:ext cx="4775700" cy="24370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особенности питания трёх видов, демонстрирующие их экологическую специализацию и роль в экосистемах.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питания отражают морфологические и поведенческие адаптации к окружающей среде.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пищевых предпочтений разных видов морских ежей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морской экологии,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размножаются внешним оплодотворением: самки и самцы выпускают икру и сперму в воду. Это увеличивает вероятность выживания потомства в благоприятных условиях.
</a:t>
            </a:r>
            <a:endParaRPr lang="en-US" sz="660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проходят стадии бластулы и гаструлы, превращаясь затем в планктонного эхиоплутеуса. Полное превращение во взрослую особь занимает от недели до месяца в зависимости от температуры.
</a:t>
            </a:r>
            <a:endParaRPr lang="en-US" sz="602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морских ежей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защите от врагов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морских ежей служат надежным барьером, защищая их от хищников, таких как рыбы и морские звезды, затрудняя захват и повреждение тела.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оснащены ядовитыми педицелляриями — мелкими клешнеобразными органами, которые выделяют токсины для отпугивания потенциальных врагов.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умеют маскироваться, подбирая на панцирь обломки водорослей и раковин, что помогает им сливаться с окружающей средой и избегать обнаружения.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способны быстро зарываться в песок и выделять химические вещества, уменьшающие вероятность нападения со стороны хищников.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развития зависит от температуры и условий окружающей среды, что влияет на скорость роста и выживаемость особей.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жизненного цикла показывает длительность и сложность переходов от личинки к взрослой особи, влияя на стабильность популяции.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морского ежа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морских экосистем, 2022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 рыба-игла, находят убежище среди игл морского ежа, используя их защиту от хищников.
</a:t>
            </a:r>
            <a:endParaRPr lang="en-US" sz="1136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симбионтов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панциря формируются колонии водорослей и мелких беспозвоночных, создавая уникальную микросреду.
</a:t>
            </a:r>
            <a:endParaRPr lang="en-US" sz="1187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панциря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обитают между иглами, получая защиту, а также очищая тело ежей от паразитов.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Партнерство с ракообразными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служат кормом для морских звезд, выдр и крупных рыб, поддерживая баланс в экосистемах.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пищевой цепи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благодаря биотурбации они способствуют насыщению поверхностных слоев донного грунта кислородом, однако при высокой численности способны создавать «морские пустыни».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морские ежи регулируют рост водорослей, препятствуя чрезмерному зарастанию коралловых рифов и сохраняя биоразнообразие морского дна.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морских ежей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 человек: пища и медицина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морских ежей пользуется спросом в Японии, Южной Корее и странах Средиземноморья как деликатес, ценимый за вкус и питательность.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морские ежи служат моделью для изучения клеточного деления и эмбрионального развития благодаря прозрачной и удобной для наблюдений икре.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исследуются их экстракты, в которых обнаружены вещества с антимикробной и противоопухолевой активностью, открывающие пути для новых лекарств.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остаётся лидером в экспорте деликатесной икры морских ежей, что способствует развитию регионального рыбного хозяйства и поддержке местных рыболовов.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икры из Японии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промысел морских ежей развивается в Приморском крае, однако без строгого регулирования количество особей падает, что вызывает экологические и экономические опасения.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 на Дальнем Востоке России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Чили введены квоты на вылов морских ежей для сохранения популяций, что помогает предотвращать сокращение биомассы и сохранять структуру морских экосистем.
</a:t>
            </a:r>
            <a:endParaRPr lang="en-US" sz="1043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популяций в Чили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и промысел морских ежей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угрозы для популяций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промысел приводит к снижению численности морских ежей и нарушению естественного баланса экосистем.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и пластик в воде накапливаются в организмах ежей, вызывая стресс и повышая смертность.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морской воды влияет на кормовую базу и увеличивает частоту кораллового белокля, сокращая жизнеспособность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488993"/>
            <a:ext cx="5226300" cy="255786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представителей класса Морские ежи
</a:t>
            </a:r>
            <a:endParaRPr lang="en-US" sz="2373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размеру, продолжительности жизни и ареалу обитания трёх основных видов морских ежей.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приспособлений и сроков жизни отражает адаптацию видов к разным условиям среды и влияет на устойчивость их популяций.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биологические исследования, 2023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ежи живут свыше 100 лет, за счёт замедленного метаболизма и высокой регенеративной способности их зубы быстро восстанавливаются, обеспечивая эффективное питание.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регенерация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виды обладают биолюминесценцией, что помогает отпугивать хищников. Они способны восстанавливать утраченные иглы и повреждённые внутренние органы, что повышает выживаемость.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морских ежах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и восстановление тканей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— ключевые участники морских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уникальное строение и экологическая роль делают морских ежей важным звеном в пищевых цепях океанов, требующим охраны и устойчивого использования человеком.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2026-05-08T20:54:50Z</dcterms:created>
  <dcterms:modified xsi:type="dcterms:W3CDTF">2026-05-08T20:54:50Z</dcterms:modified>
</cp:coreProperties>
</file>