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 её роль в жизни человека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живые организмы и их взаимодействия с окружающей средой.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биологии и её значение сегодня
</a:t>
            </a:r>
            <a:endParaRPr lang="en-US" sz="2769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возникла из древних наблюдений за природой, стала отдельной наукой в XIX веке. Благодаря ей мы понимаем жизнь, болезни, экологию и сельское хозяйство.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 всех организмов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клеток: бактерии — из одной, растения и животные — из множества клеток, образующих ткани и органы.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содержатся ядро, цитоплазма и органоиды, каждый из которых выполняет важные функции, необходимые для жизнедеятельности.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способна обмениваться веществами, дышать, размножаться и передавать наследственные сведения потомству.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внешние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отвечают за разнообразие признаков, например цвет глаз или рост. Они передаются детям от родителей, формируя индивидуальность каждого человека.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носитель наследственной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это молекула, содержащая инструкции по созданию и работе организма. Изучение ДНК помогает выявлять причины заболеваний и разрабатывать методы лечения.
</a:t>
            </a:r>
            <a:endParaRPr lang="en-US" sz="135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в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выводить новые сорта растений и породы животных с полезными качествами, улучшая сельскохозяйственные культуры и продуктивность.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наследственные признаки и гены
</a:t>
            </a:r>
            <a:endParaRPr lang="en-US" sz="2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теории эволюции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предполагали изменение видов, но систематического объяснения не было.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 — публикация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предложил теорию естественного отбора как механизм эволюции видов.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генетика и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ДНК и генетики подтвердило идеи эволюции, объясняя наследственные изменения.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 ископаемых находок позволяет подробно изучать происхождение и развитие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 к жизни на Земле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 помощи солнечного света превращают воду и углекислый газ в кислород и глюкозу, обеспечивая себя питательными веществами.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восполняет кислород в атмосфере — он необходим для дыхания животных и людей, а также поддерживает жизнь всех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экосистем: лес, луг, водоём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обладает наибольшим разнообразием видов, луга — высокой биомассой, а водоёмы занимают максимальную площадь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экосистема уникальна и важна для общей биологической устойчивости планеты.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биологов,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дала основу для создания антибиотиков, что кардинально изменило лечение инфекций, спасая множество жизней.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иммунизация способствовали разработке новых вакцин и генной терапии, позволяя бороться с наследственными и вирусными болезнями.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биологии в медицину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биологии в разных сферах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биология влияет на сельское хозяйство, медицину и экологию.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напрямую улучшает качество жизни и устойчивость окружающей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2022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Биотехнологии: применение организмов для пользы человека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используются для производства продуктов питания, например, йогурта, благодаря жизнедеятельности полезных бактерий.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позволяют получать инсулин для лечения диабета, обеспечивая доступные лекарства.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повышают качество и безопасность продуктов питания за счёт улучшения технологий производства.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Сокращается время создания медикаментов и продуктов, что ускоряет появление инновационных решений на рынке.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энергии в пищевой цепи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экологии и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исчезающих видов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разработать программы защиты редких животных и растений. Например, усилия по восстановлению популяций зубров и амурских тигров в России основываются на научных знаниях о биологии их среды обитания.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экосистем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биологов служат основой для сохранения уникальных природных сообществ. Мониторинг и охрана лесов, болот и степей позволяют поддерживать их биоразнообразие и устойчивость.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экологических катастроф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данные помогают выявлять угрозы и разрабатывать меры по предотвращению загрязнения и разрушения природы, обеспечивая баланс и здоровье экосистем.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 охране природы: ключевые направления
</a:t>
            </a:r>
            <a:endParaRPr lang="en-US" sz="26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микроорганизмов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производстве йогуртов и сыров, помогают создавать лекарства и удобрения для обогащения почвы полезными веществами.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микроорганизмы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Вызывают различные болезни у людей, животных и растений, нанося ущерб здоровью и сельскому хозяйству.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микробного мира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соотношение полезных и вредных микроорганизмов необходимо для поддержания экологического равновесия и здоровья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научных публикаций в биологии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новых методов исследования, таких как генная инженерия, увеличилось число публикаций, отражая развитие науки и технологий.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статей свидетельствует о расширении знаний и ускорении исследований, особенно в молекулярных науках.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библиотеки и базы данных, 2023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биологии в развитие сельского хозяйства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устойчивых сортов растений позволяет повысить урожайность даже при неблагоприятных климатических условиях и снижает потери от вредителей.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биологических методов защиты, включая внедрение насекомых-хищников, уменьшает применение химических пестицидов и улучшает экологическую безопасность.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биофертилизаторов поддерживает плодородие почвы без ущерба для природных экосистем и здоровья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с помощью биологии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Биоисследования выявляют основные причины исчезновения видов, загрязнения и деградации природных ресурсов, что помогает планировать меры для их защиты.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биоиндикаторов в мониторинге состояния экосистем позволяет своевременно обнаруживать негативные изменения и принимать эффективные управленческие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ученых признают важность этических стандартов для защиты животных и окружающей среды при проведении биоинноваций.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исследователей поддерживают строгое соблюдение этических норм при работе с животными и генными технологиями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научного сообщества, 2023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 с биологической точки зрения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обмена веществ помогает выбрать сбалансированный рацион и обеспечить организм необходимыми витаминами для нормального функционирования.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укрепление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закаливание и организация режима дня стимулируют иммунную систему, повышают сопротивляемость инфекциям и улучшают самочувствие.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626" y="1531950"/>
            <a:ext cx="281564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профессии в биологии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 профессий,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сферы биологических профессий, виды деятельности и ключевые навыки для успешной карьеры в области биологии.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спектр профессий требует разных компетенций, объединённых интересом к живой природе и наукам 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фундамент современной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знания биологии помогают решать важные задачи медицины, сельского хозяйства и экологии. Изучение этой науки расширяет понимание мира и способствует ответственному взаимодействию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2026-05-08T11:15:58Z</dcterms:created>
  <dcterms:modified xsi:type="dcterms:W3CDTF">2026-05-08T11:15:58Z</dcterms:modified>
</cp:coreProperties>
</file>