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обзор темы и ключевые аспекты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многогранный класс животных с уникальными особенностями и огромной ролью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насекомых в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Задолго до нашей эры люди наблюдали за насекомыми. Аристотель впервые систематизировал знания, а Линней создал их классификацию. С XIX века благодаря микроскопии знания обретают научную точность.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Голова: аналоги органов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несёт глаза с множеством фасеток, улавливающих движение, а также усики для восприятия запахов. Ротовой аппарат варьируется, отражая тип питания.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и ноги — двигатель насекомого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оснащён тремя парами ног, приспособленных для бега, прыжков или копания. Здесь же крепятся крылья, зачастую две пары — основа полёта.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— центр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брюшке располагаются органы пищеварения, дыхания и размножения. Его сегментированное строение обеспечивает гибкость и защиту важных систем.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во всех средах обитания, демонстрируя уникальные адаптации, и ежегодно появляются новые виды.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энтомологический союз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основную часть животного разнообразия на планете.
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071098"/>
            <a:ext cx="4164900" cy="2958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насекомых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отряды, их признаки и примеры представителей.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отрядов отражает широкий спектр экологических ролей и адаптаций насекомых.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сеть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трахеями — системой мелких трубочек, которые пронизывают тело и доставляют кислород непосредственно к тканям. Это эффективная система без лёгких.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дыхальцев в газообмене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Дыхальца расположены со стороны тела и регулируют поступление воздуха. Сокращение мышц поддерживает циркуляцию воздуха внутри трахей.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насекомых: разнообразие и адаптации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насекомые, включая блох и клопов, используют колюще-сосущие ротовые аппараты для питания кровью хозяина.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Сапрофаги, например жуки-мертвецы, поедают разлагающуюся органику, способствуя переработке отходов в экосистеме.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насекомые, такие как тля и саранча, используют грызущие ротовые аппараты, приспособленные для пережёвывания растительной ткани.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виды, например стрекозы и божьи коровки, обладают режущими и хватательными ротовыми органами, чтобы охотиться на других насекомых.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насекомых: метаморфоз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жизни насекомого, в котором будущий организм развивается внутри защитной оболочки.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стадия роста, часто кардинально отличающаяся от взрослой формы по внешнему виду и поведению.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фаза, в которой происходит перестройка организма перед взрослой жизнью.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особь, способная к размножению и характерная для данного вида внешними признаками.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основных отрядов насекомых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доминируют численно, однако другие отряды обеспечивают важное экологическое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распределения подчёркивает эволюционные успехи различных адаптаций среди насекомых.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каталог насекомых,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различным средам обитания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освоили почву, водоёмы, леса и города, развивая точные приспособления для выживания.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защитные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водоотталкивающих покрытий у водомерок до антифриза в теле северных видов — эти адаптации помогают выжить в экстремальных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насекомых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свыше 80% цветковых растений, обеспечивая формирование плодов и семян, что поддерживает биоразнообразие и продуктивность экосистем.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— птицы, рыбы, млекопитающие — питаются насекомыми, благодаря чему они составляют важное звено пищевых цепей.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другие насекомые ускоряют разложение органических остатков, способствуя минерализации и возвращению питательных веществ в почву.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056" y="1104995"/>
            <a:ext cx="2091018" cy="18500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220" y="1104869"/>
            <a:ext cx="2091303" cy="18503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124" y="1104995"/>
            <a:ext cx="2091018" cy="185006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главные опылители и производители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яблони, груши, гречиху, что увеличивает урожайность. Их продукты — мёд и воск — ценятся в пищевой и косметической промышленности, а также в медицине.
</a:t>
            </a:r>
            <a:endParaRPr lang="en-US" sz="1178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Тутовый шелкопряд — источник натурального шёлка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Шёлкопряд даёт сырьё для текстильной отрасли. Натуральный шёлк отличается прочностью и красотой, используется для изготовления одежды и аксессуаров.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заболеваний среди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двукрылые мухи, комары и клопы служат переносчиками вирусов, бактерий и паразитов, вызывая болезни у людей и животных, что требует мер контроля и профилактики.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угрожающие сельскому 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массово уничтожает посевы, тля высасывает сок культурных растений, колорадский жук разрушает картофельные поля, причиняя значительный ущерб фермерам.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насекомых и человека: положительные и отрицательные стороны
</a:t>
            </a:r>
            <a:endParaRPr lang="en-US" sz="1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55" y="982188"/>
            <a:ext cx="3732090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значимые виды насекомых и их значение для человека
</a:t>
            </a:r>
            <a:endParaRPr lang="en-US" sz="2092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виды насекомых, их роль и значимость для различных сфер жизни и науки.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насекомых играют ключевые роли: от обеспечения питания и научных исследований до борьбы с вредителями и производства материалов.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защитные приспособления разных насекомых
</a:t>
            </a:r>
            <a:endParaRPr lang="en-US" sz="2131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помогает насекомым обезопасить себя, подражая опасным видам. Например, журчалки напоминают ос, отпугивая хищников природным обликом.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помогает маскироваться в окружающей среде: кузнечики окрашены в цвет травы, что снижает риск быть замеченными и съеденными.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Апосематическая окраска ярко сигнализирует о ядовитости или несъедобности. Яркая окраска ос, божьих коровок и химическая защита жуков-пожарников отпугивают врагов.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в муравейниках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делятся на касты: рабочие строят гнездо и заботятся о потомстве, матка отвечает за размножение. Это координированное общество обеспечивает выживание колонии.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в ульях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собирают нектар, ухаживают за расплодом и поддерживают улей, в то время как матка откладывает яйца. Химические сигналы стимулируют совместное действие.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у термитов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используют феромоны и вибрации для координации работы и защиты гнезда. Такая коммуникация позволяет эффективно распределять обязанности между членами колонии.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колониальных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насекомых. Сравнение видов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варьируется в зависимости от роли и экологии: рабочие особи живут недолго, а репродуктивные могут существовать десятилетиями.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продолжительности жизни отражают адаптацию к социальным функциям и условиям среды обитания у разных видов насекомых.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энтомологии,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основные угрозы для популяций насекомых
</a:t>
            </a:r>
            <a:endParaRPr lang="en-US" sz="238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 вследствие вырубки лесов снижает доступность мест для размножения и питания насекомых.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пестицидов и глобальные изменения климата приводят к быстрому сокращению численности многих видов, угрожая биоразнообразию.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рыбы, рептилии и амфибии являются естественными хищниками, регулируя численность насекомых в экосистемах.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насекомые могут быть паразитами или хищниками, влияя на популяции конкурирующих видов или вредителей.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насекомых России: примеры и охрана
</a:t>
            </a:r>
            <a:endParaRPr lang="en-US" sz="2048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и описаны редкие виды, зафиксированы первые признаки сокращения численности из-за антропогенного воздействия.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 — Внесение в Красную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бабочка аполлон, жук-геркулес и дубовый усач с целью привлечь внимание к их защите.
</a:t>
            </a:r>
            <a:endParaRPr lang="en-US" sz="129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— Охранные меры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заповедники, принимаются законы и ведётся экологическое образование для сохранения редких видов и предотвращения их исчезновения.
</a:t>
            </a:r>
            <a:endParaRPr lang="en-US" sz="12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056" y="1104995"/>
            <a:ext cx="2091018" cy="18500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220" y="1104869"/>
            <a:ext cx="2091303" cy="18503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124" y="1104995"/>
            <a:ext cx="2091018" cy="185006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стрекоза мезозоя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меганевра имела размах крыльев до 75 см, она была одним из крупнейших летающих насекомых в истории Земли, что поражает своим масштабом.
</a:t>
            </a:r>
            <a:endParaRPr lang="en-US" sz="1300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лиц пчёлами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способны распознавать человеческие лица, что удивительно с учётом их небольшого мозга, аналогично способности многих млекопитающих.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Грибоводство муравьёв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 выращивают грибы в специальных камерах в муравейниках, обеспечивая постоянный источник пищи и демонстрируя сложные формы симбиоза.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тараканов без головы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могут жить несколько дней без головы благодаря независимой дыхательной системе и способности питаться через тело, что демонстрирует их удивительную устойчивость.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из мира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незаменимые участники природных процессов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обеспечивают важнейшие экосистемные функции и продукцию для человека, что подчёркивает необходимость их изучения и охраны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2026-05-08T19:53:37Z</dcterms:created>
  <dcterms:modified xsi:type="dcterms:W3CDTF">2026-05-08T19:53:37Z</dcterms:modified>
</cp:coreProperties>
</file>