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Барто. «Вот так защитник!»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история о хвастливом «защитнике» и настоящей смелости.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— поэтесса, которую знают все дети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Львовна Барто писала короткие, ясные и очень живые стихи о детях, школе, семье и повседневных историях. Их легко читать вслух, запоминать и обсуждать, потому что в них всегда есть узнаваемые чувства и понятные ситуации.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понять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всего один главный герой и одна короткая ситуация. События развиваются быстро, поэтому первоклассник сразу следит за сюжетом и не теряет нить рассказа.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простые и знакомые детям. Из-за этого смысл становится понятен уже при первом чтении, без долгих объяснений и сложных рассуждений.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контрасте: мальчик говорит о себе очень уверенно, а его поведение показывает совсем другое. Именно это несоответствие делает стихотворение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старается выглядеть сильным и решительным. Он хочет казаться настоящим защитником, поэтому говорит и держится очень серьёзно. Однако в его образе сразу чувствуется нарочитая важность.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Неуверенность за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ближайшем взгляде заметны растерянность и робость. Герой слишком старается произвести впечатление, и из-за этого выглядит смешно. Такой образ легко представить по выражению лица и позе.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стихотворении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поступком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слова героя сталкиваются с реальным действием, и становится видно, что он не так решителен.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герой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сразу показывает себя как человека, который любит казаться смелым и значительным.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ситуация, где кому-то нужна защита и поддержка со стороны сильного товарища.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Смешной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не совпадает с реальностью, поэтому образ «защитника» вызывает улыбку.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стихотворении значит настоящая смелость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на деле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проявляется не в громких обещаниях, а в готовности реально защитить слабого, поддержать товарища и не отступить, когда помощь действительно нужна.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честным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человек не притворяется героем и не пытается выглядеть лучше, чем он есть. Он спокойно признаёт свои чувства и поступает по совести.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хвастаться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слишком много говорит о своей храбрости, это ещё не делает его сильным. Барто показывает: важнее скромность, чем показная важность.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и помощи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 трудную минуту не ограничивается словами. Он старается поддержать, заступиться и сделать то, что действительно помогает товарищу, а не просто звучит красиво.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жизни это особенно понятно: обещание проверить легко, а вот поступок показывает настоящие отношения. Поэтому в стихотворении ценится именно действие, а не разговоры.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помощь делает героя по-настоящему нужным и сильным. Барто мягко напоминает, что дружба измеряется вниманием, участием и готовностью быть рядом.
</a:t>
            </a:r>
            <a:endParaRPr lang="en-US" sz="11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смешной эпизод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самоуверенных слов герой приходит к комичному несоответствию между обещанием и поступком.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несоответствия между словами героя и тем, что он делает на самом деле. Читатель ждёт смелого защитника, а видит мальчика, который слишком любит важничать.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здесь юмор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смех легко понимать младшим школьникам. Он не высмеивает ребёнка, а мягко показывает, что настоящая храбрость проверяется поступком, а не громкими заявлениями.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Барто добрый и не обидный. Он помогает улыбнуться над детской самоуверенностью и одновременно увидеть, как важно быть честным с собой и другими.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Серьёзное лицо маленького героя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сразу рисует мальчика, который старается держаться очень важно. У него напряжённая поза, внимательный взгляд и вид человека, который уже готов всех защищать. Но в этой серьёзности есть что-то забавное, поэтому сцена легко оживает перед глазами.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обстановка вокруг героя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складывается из обычной маленькой компании, простой обстановки и знакомой детской ситуации. Всё выглядит как эпизод из двора или класса, где кто-то хочет показаться старше и смелее. Именно эта узнаваемость делает историю особенно близкой первоклассникам.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действие вместо длинного рассказа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не подробные объяснения, а несколько точных движений и слов. Благодаря этому читатель быстро представляет, как герой говорит и как меняется его поведение в ответственный момент. Сцена получается ясной, короткой и очень выразительной.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сцену живой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настроение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выбирает простые слова и понятные обороты, поэтому первокласснику легко следить за смыслом без объяснений взрослых. Сюжет сразу становится ясным.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звучит так, будто дети спорят и перешёптываются во дворе. Короткие реплики делают стихотворение живым и сразу помогают представить сцену.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слышится лёгкое удивление: герой говорит уверенно, а читатель замечает, что за этой уверенностью скрывается смешная неловкость. Именно это создаёт улыбку.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остаётся добрым и тёплым. Автор не осуждает героя строго, а мягко подшучивает над ним, показывая детскую важность как забавную, но понятную черту.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героя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хочет выглядеть сильным и решительным, поэтому говорит о себе слишком уверенно. Его поведение похоже на попытку произвести впечатление на окружающих.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громкими словами заметна растерянность. Когда появляется настоящая ситуация, мальчик ведёт себя не так смело, как обещал, и именно это делает образ смешным.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соединяются хвастливость и скрытая неуверенность. Детям легко узнать такой характер: иногда человек старается казаться лучше, чем есть на самом 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помогает увидеть ошибку без обиды. Поэтому стихотворение учит не только смелости, но и мягкому отношению к чужим промахам.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честность важнее красивого вида. Лучше признать растерянность, чем изображать героя и выглядеть смешно.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оно учит скромности. Тот, кто действительно умеет помогать, обычно не старается громко хвалиться своими достоинствами.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храбрость проверяется не словами, а делами. Настоящая смелость проявляется тогда, когда нужно помочь и не отступить.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защитника в детской литературе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защитник часто не похож на сказочного богатыря. Это обычный ребёнок, которому страшно, неловко или просто очень хочется казаться важным. Такой образ близок младшим школьникам.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показывают, что герой может ошибаться и теряться, но всё же учиться поступать правильно. Поэтому такой персонаж не пугает, а помогает понять: смелость тоже развивается постепенно.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ребёнок вместо богатыря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Характер, который можно исправить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Агнии Барто легко запоминаются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Барто короткие строки и чёткий ритм, поэтому стихотворение удобно читать вслух. Речь звучит естественно и почти сразу откладывается в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часто встречаются знакомые детям ситуации: игры, школа, семья, маленькие обиды и смешные недоразумения. Поэтому смысл быстро становится понятным.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умеет соединять простоту и юмор. Благодаря этому стихи не только легко запоминаются, но и вызывают живой отклик у детей и 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первоклассника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помочь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кто-то говорит уверенно и обещает защиту. Для первоклассника такая ситуация знакома: одноклассник или приятель может звучать очень смело.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 ситуации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ребёнку понять простую мысль: важны не громкие слова, а поступки. Именно так проверяется надёжность товарища.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делом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момент, когда нужна настоящая помощь. Тут сразу видно, кто только говорил, а кто действительно готов поддержать.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в стихотворении — разница между тем, как герой говорит о себе, и тем, как он ведёт себя на самом деле. Этот контраст создаёт комическую 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текст очень короткий и точный. Каждое слово работает на смысл, поэтому даже младший школьник быстро понимает, где шутка и чему она учит.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00" y="1162513"/>
            <a:ext cx="323400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4950" y="1190053"/>
            <a:ext cx="335400" cy="268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29200" y="1190053"/>
            <a:ext cx="335400" cy="268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69450" y="1162513"/>
            <a:ext cx="323400" cy="323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08753" y="1162513"/>
            <a:ext cx="313294" cy="323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смыслы стихотворения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стихотворении связана не с громким заявлением, а с готовностью поступить правильно, когда кому-то действительно нужна поддержка.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важнее красивых обещаний. Герой показывает, что слова без дела не защищают, а настоящий помощник действует спокойно и надёжно.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проверяется в трудный момент. Тот, кто рядом не только в игре, но и в сложной ситуации, становится настоящим товарищем.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Хвастовство делает героя смешным, потому что его уверенные слова не совпадают с поступками. Это учит не преувеличивать свои возможности.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Хвастовство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 мягкий и доброжелательный. Он помогает увидеть ошибку без злости и делает чтение лёгким и приятным.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смешная сцена быстро показывает разницу между словами и поступком героя, поэтому финал звучит легко, поучительно и остаётся в памяти.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смешная сцена делает развязку особенно запоминающейся.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Барто, стихотворение «Вот так защитник!»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настоящий защитник узнаётся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Барто напоминает, что настоящая смелость проявляется в поступках, а не в громких словах. Добрый юмор помогает увидеть это легко, понятно и без обиды.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2026-05-23T22:58:27Z</dcterms:created>
  <dcterms:modified xsi:type="dcterms:W3CDTF">2026-05-23T22:58:27Z</dcterms:modified>
</cp:coreProperties>
</file>