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язык: что изучает часть 1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 английском: слова, фразы, чтение и простая речь.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встречается в учебе, играх, интернете и повседневных надписях. В 5 классе закладывается база словаря, грамматики и устной речи, которая поможет понимать знакомые слова и уверенно учиться дальше.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язык важен для пятиклассников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английское слово и фраза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предмет, действие, признак или число. Оно помогает точно обозначать, о чём идёт речь, и становится основой для дальнейшего построения простых высказываний.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состоит из нескольких слов и передаёт уже готовую мысль. В ней слова соединяются так, чтобы собеседник сразу понял смысл сообщения без дополнительных пояснений.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важен порядок слов: он помогает понять, кто действует и что именно происходит. Если слова поставить иначе, смысл предложения может измениться или стать непонятным.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вроде hello, good morning, my name is… I like… и This is my pen часто используются на первых уроках. Они помогают быстро начать говорить по-английски.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861" y="1550375"/>
            <a:ext cx="2569228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буквы, которые чаще всего встречаются
</a:t>
            </a:r>
            <a:endParaRPr lang="en-US" sz="1948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26 букв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алфавите 26 букв. Их нужно узнавать как в заглавном, так и в строчном написании, потому что оба варианта встречаются в книгах, тетрадях и на экране.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и строчные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 пишутся в начале предложения и в именах собственных. Строчные буквы используются в большинстве слов, поэтому важно уверенно различать оба вида написания.
</a:t>
            </a:r>
            <a:endParaRPr lang="en-US" sz="978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английские буквы читаются не так, как в русском языке. Поэтому ученику важно не только запомнить форму буквы, но и сразу связать её со звучанием.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опорные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начальном этапе полезно опираться на короткие слова A — apple, B — book, C — cat. Такие примеры помогают быстрее запомнить буквы и увидеть их в знакомом контексте.
</a:t>
            </a:r>
            <a:endParaRPr lang="en-US" sz="9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работа с новым английским словом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уроке помогает запомнить слово, его звучание, написание и употребление.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курса английского языка, 2024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дети видят английские слова в играх, интернете и названиях сервисов. Эти примеры делают язык заметным ещё до первого большого правила.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контакты с английским связаны с досугом и цифровой средой, поэтому именно они быстрее всего формируют узнавание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встречают английский язык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английскому языку для 5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речи помогают называть предметы, действия, признаки и участников речи.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части речи нужны, чтобы строить простые предложения и говорить о себе, других людях и знакомых предметах.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учебных слов в английском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вежливые фразы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Hi, Good morning и Good afternoon помогают начать общение вежливо и естественно. Такие фразы часто звучат на уроке, в диалоге с одноклассником или при знакомстве.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Закончить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bye и See you later подходят, когда нужно попрощаться. Они помогают завершить беседу спокойно и показывают, что ученик умеет вести разговор до конца.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Please, Thank you и Sorry используются очень часто. Эти короткие слова делают речь более доброжелательной и помогают просить, благодарить или извиняться без лишних объяснений.
</a:t>
            </a:r>
            <a:endParaRPr lang="en-US" sz="1098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уроках полезно разыгрывать короткие диалоги: приветствие, вопрос, ответ и прощание. Такой формат помогает быстро запомнить фразы и использовать их без затруднений.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английских звуков и буквосочетаний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отличаются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английские звуки не совпадают с русскими, поэтому важно слушать образец и повторять его точно. Это помогает избежать ошибок уже на первых этапах обучения.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разные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одна и та же буква может читаться по-разному в разных словах. Поэтому слово нужно учить не только по буквам, но и вместе со звучанием.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Буквосочетания sh и ch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sh и ch часто встречаются в школьных словах и читаются как отдельные звуки. Их удобно запоминать на примерах ship и chair.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Буквосочетание th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th требует особого внимания, потому что его произношение отличается от русских звуков. Примеры think и that помогают заметить разницу и потренировать артикуляцию.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простое английское предложение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ученик собирает короткое предложение и проверяет его правильность.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типовых учебных диалогов начального курса английского языка; точные статистические данные не приводятся.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особенно часто встречаются в приветствиях, описаниях и коротких ответах, поэтому их удобно учить уже на первых уроках.
</a:t>
            </a:r>
            <a:pPr algn="l" indent="0" marL="0">
              <a:lnSpc>
                <a:spcPct val="150000"/>
              </a:lnSpc>
              <a:buNone/>
            </a:pPr>
            <a:r>
              <a:rPr lang="en-US" sz="1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важнее всего самые универсальные формы: они помогают строить простые реплики, задавать вопросы и отвечать без длинных конструкций.
</a:t>
            </a:r>
            <a:endParaRPr lang="en-US" sz="1249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английского глагола чаще всего нужны в начале изучения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задаются вопросы на английском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начинается с цели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мы хотим узнать: имя, возраст, место, время, настроение или действие. От этого зависит выбор вопросительного слова и всей конструкции предложения.
</a:t>
            </a:r>
            <a:endParaRPr lang="en-US" sz="106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вопросе порядок слов часто отличается от утвердительного предложения. Сначала ставят вспомогательный глагол или вопросительное слово, а затем подлежащее и смысловой глагол.
</a:t>
            </a:r>
            <a:endParaRPr lang="en-US" sz="1053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образцы для 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начальном этапе удобно запоминать готовые модели: What is your name? How old are you? Where do you live? Они помогают быстро начать разговор и получить короткий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грамматика начального курса английского языка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нужные личные местоимения, которые помогают говорить о себе и других без повторения имён.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делают речь короче и естественнее: с их помощью легче строить первые фразы, вопросы и ответы в диалоге.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формы для первых диалогов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225" y="3061088"/>
            <a:ext cx="2572500" cy="16103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 и слова для класса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на парте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book, pen, pencil, ruler, bag помогают назвать самые привычные вещи ученика. Их легко связать с реальными предметами в классе и быстрее запомнить по визуальному образу.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место занятий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desk, chair и board нужны, чтобы описывать учебное пространство. Они часто встречаются в заданиях, где нужно показать предмет, назвать его или найти в классе.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 и pupil — важные слова для разговора о школе. С их помощью можно составлять простые предложения о том, кто ведёт урок и кто на нём учится.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 портфеле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Notebook дополняет словарь школьной темы и помогает говорить о том, что ученик приносит на урок. Такие слова особенно полезны в коротких диалогах и инструкциях учителя.
</a:t>
            </a:r>
            <a:endParaRPr lang="en-US" sz="969" dirty="0"/>
          </a:p>
        </p:txBody>
      </p:sp>
      <p:sp>
        <p:nvSpPr>
          <p:cNvPr id="14" name="Text 6"/>
          <p:cNvSpPr txBox="1"/>
          <p:nvPr/>
        </p:nvSpPr>
        <p:spPr>
          <a:xfrm>
            <a:off x="64814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учить эту лексику группами: по картинке, по предметам в классе и по коротким подписям. Так слова быстрее связываются с конкретной ситуацией.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текстом на уроке английского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типовом школьном способе работы с небольшим текстом: от первичного знакомства до повторного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приёмы начального обучения лексике; точные количественные данные не приводятся.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запоминаются надёжнее, когда ученик видит их, произносит вслух и сразу использует в коротком предложении или упражнении.
</a:t>
            </a:r>
            <a:pPr algn="l" indent="0" marL="0">
              <a:lnSpc>
                <a:spcPct val="15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регулярное повторение и активное употребление слова: они соединяют зрительную, слуховую и речевую память.
</a:t>
            </a:r>
            <a:endParaRPr lang="en-US" sz="1296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запоминать английские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начинающих учеников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букв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Начинающие ученики иногда пишут слово не полностью и забывают отдельные буквы. Из-за этого слово становится труднее узнать, а его написание приходится заново сверять с образцом.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трудность связана с тем, что английские звуки читаются не так, как в русском языке. Поэтому слово может звучать и произноситься непривычно для школьника.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важно соблюдать порядок слов. Если перепутать подлежащее, глагол и дополнение, смысл фразы становится неясным, даже когда все слова знакомы.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начинающих часто теряются окончания или изменённые формы слов. Это особенно заметно в коротких ответах и простых предложениях, где каждая грамматическая часть очень важна.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базового курса английского языка в школе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четыре взаимосвязанных языковых навыка и то, как каждый из них тренируется на уроке.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навыка работают вместе: понимание на слух поддерживает говорение, а чтение помогает точнее писать и лучше запоминать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развиваются на уроках английского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первых результатов изучения английского
</a:t>
            </a:r>
            <a:endParaRPr lang="en-US" sz="236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представиться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уже может назвать своё имя и коротко рассказать о себе. Это первый шаг к настоящему диалогу, потому что простая реплика сразу делает общение осмысленным.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уроков становятся понятны короткие команды и просьбы учителя, например в классе или при выполнении упражнения. Это помогает увереннее работать на уроке.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знакомых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начинает узнавать простые слова в учебнике, на карточках и в заданиях. Даже короткое чтение даёт ощущение успеха и укрепляет интерес к языку.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первых фраз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возможность написать несколько знакомых слов и очень короткое предложение по образцу. Такой результат показывает, что ученик уже использует язык не только устно, но и письменно.
</a:t>
            </a:r>
            <a:endParaRPr lang="en-US" sz="9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1: первый уверенный шаг в английском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изучения английского языка важнее всего освоить алфавит, простые слова, приветствия и базовые модели предложений. Именно они создают основу для чтения, общения и дальнейшего продвижения.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2026-05-30T12:28:19Z</dcterms:created>
  <dcterms:modified xsi:type="dcterms:W3CDTF">2026-05-30T12:28:19Z</dcterms:modified>
</cp:coreProperties>
</file>