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— водная оболочка Земли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Земли во всех состояниях: океаны, реки, ледники, подземные воды и пар; покрывает ~71%.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гидросферы важна на уроке географии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растениям, животным и человеку. Она помогает пить, выращивать урожай, работать промышленности и поддерживать жизнь городов. Пресной воды совсем мало — около 2,5% всей воды, и большая её доля хранится в ледниках и под землёй.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01" y="1825249"/>
            <a:ext cx="724450" cy="643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9956" y="1857443"/>
            <a:ext cx="724450" cy="579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092" y="3524915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587" y="3510823"/>
            <a:ext cx="597188" cy="68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16290" y="2658397"/>
            <a:ext cx="597188" cy="682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6100" y="144325"/>
            <a:ext cx="5268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частей состоит гидросфера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96786" y="1805982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 моря составляют крупнейшую часть гидросферы. Именно здесь находится основная масса воды планеты. Океан влияет на климат, а морские обитатели живут в постоянно меняющихся условиях.
</a:t>
            </a:r>
            <a:endParaRPr lang="en-US" sz="722" dirty="0"/>
          </a:p>
        </p:txBody>
      </p:sp>
      <p:sp>
        <p:nvSpPr>
          <p:cNvPr id="11" name="Text 3"/>
          <p:cNvSpPr txBox="1"/>
          <p:nvPr/>
        </p:nvSpPr>
        <p:spPr>
          <a:xfrm>
            <a:off x="5570641" y="180597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суши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водам суши относят реки, озёра, болота, ручьи, пруды и водохранилища. Они формируют водные пути, наполняют почвы влагой и поддерживают разнообразие живых организмов на территориях.
</a:t>
            </a:r>
            <a:endParaRPr lang="en-US" sz="738" dirty="0"/>
          </a:p>
        </p:txBody>
      </p:sp>
      <p:sp>
        <p:nvSpPr>
          <p:cNvPr id="12" name="Text 4"/>
          <p:cNvSpPr txBox="1"/>
          <p:nvPr/>
        </p:nvSpPr>
        <p:spPr>
          <a:xfrm>
            <a:off x="1896802" y="3524920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в атмосфере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атмосфере вода находится в газообразном состоянии — в виде водяного пара. Он участвует в формировании облаков и осадков. Благодаря этому вода возвращается на сушу и в океан в рамках круговорота.
</a:t>
            </a:r>
            <a:endParaRPr lang="en-US" sz="696" dirty="0"/>
          </a:p>
        </p:txBody>
      </p:sp>
      <p:sp>
        <p:nvSpPr>
          <p:cNvPr id="13" name="Text 5"/>
          <p:cNvSpPr txBox="1"/>
          <p:nvPr/>
        </p:nvSpPr>
        <p:spPr>
          <a:xfrm>
            <a:off x="5570641" y="351082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располагаются в пустотах, порах и трещинах горных пород. Они питают колодцы и родники, а также поддерживают реки в засушливое время. Их качество зависит от состояния почвы и грунта.
</a:t>
            </a:r>
            <a:endParaRPr lang="en-US" sz="713" dirty="0"/>
          </a:p>
        </p:txBody>
      </p:sp>
      <p:sp>
        <p:nvSpPr>
          <p:cNvPr id="14" name="Text 6"/>
          <p:cNvSpPr txBox="1"/>
          <p:nvPr/>
        </p:nvSpPr>
        <p:spPr>
          <a:xfrm>
            <a:off x="3743344" y="2658401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образуются из снега, который годами накапливается и уплотняется. В них заключён большой запас пресной воды. Когда ледник тает, вода пополняет реки и влияет на уровень океана.
</a:t>
            </a:r>
            <a:endParaRPr lang="en-US" sz="75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распределяется вода на Земле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распределена неравномерно: значительная часть «спрятана» в ледниках и под землёй, поэтому доступной для повседневного использования её меньше, чем кажется по общему числу.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океаны хранят почти всю воду, а пресная — небольшая доля. Поэтому бережное отношение к воде особенно важно для жизни людей.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долей воды: школьные географические справочники и учебные материалы (в процентах, без уточнения конкретной методики).
</a:t>
            </a:r>
            <a:endParaRPr lang="en-US" sz="68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— главная часть гидросферы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течений для климата и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течения переносят тёплую и холодную воду на значительные расстояния. От этого меняются температура моря, влажность воздуха и условия для морских организмов, от которых зависят пищевые цепочки.
</a:t>
            </a:r>
            <a:endParaRPr lang="en-US" sz="983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как единая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объединяет все океаны Земли: Тихий, Атлантический, Индийский, Северный Ледовитый и Южный. Он занимает большую часть поверхности планеты и влияет на климат и погодные условия.
</a:t>
            </a:r>
            <a:endParaRPr lang="en-US" sz="100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620813"/>
            <a:ext cx="4009200" cy="18984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океанов Земли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океаны по размерам и ключевым особенностям.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заметно различаются по температуре и роли для хозяйственной деятельности: одни чаще связаны с судоходством, другие — с суровым климатом и льдами.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из школьных атласов и учебников по географии (качественные характеристики).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морской воды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вода солёная, потому что в ней растворены соли. Средняя солёность океанической воды составляет примерно 35‰ — это величина, показывающая содержание солей в промилле.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Солёность меняется: при сильном испарении и при образовании льда соли становятся более «концентрированными». А уменьшается она там, где в море впадают реки или тают льды.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солёности зависят плотность воды и поведение слоёв океана. Это влияет на морские течения и на то, какие организмы могут жить в конкретной части моря.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переходы воды между океаном, сушей и атмосферой.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32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их части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0100" y="2182350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переносят воду, растворённые вещества и частицы горных пород. Движение воды формирует речные долины и поймы, меняя поверхность Земли и создавая условия для жизни вдоль берегов.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386950" y="1135682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имеет исток, русло, притоки, берега и устье. Исток — место, где река начинается, а устье — где она впадает в море, озеро или другую реку.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Озёра, водохранилища и болота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— это естественные углубления на поверхности суши, заполненные водой. Они бывают разными по глубине и составу воды. В озёрах живут организмы, приспособленные к местным условиям.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Водохранилища создаются человеком для запаса воды, работы электростанций и орошения полей. Плотины изменяют режим реки, поэтому меняются уровни воды и условия для животных и растений в районе водоёма.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— это участки с избытком влаги, где накапливаются остатки растений и образуется торф. Они помогают удерживать воду и уменьшают риск резких паводков. При этом болота часто богаты особой флорой и фауной.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сосредоточена пресная вода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пресной воды «заперта» в холодных резервуарах: в ледниках и в водоносных слоях. Это делает доступность воды для людей неравномерной.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реки содержат мало пресной воды, но именно они чаще становятся источником снабжения. Для устойчивости важны подземные запасы и природное пополнение.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учебные материалы по гидросфере; использованы качественные соотношения без точных процентов.
</a:t>
            </a:r>
            <a:endParaRPr lang="en-US" sz="7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 айсберги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4325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Многолетнее накопление снега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суше снег постепенно уплотняется, образуя лёд. Ледник растёт там, где снег успевает накапливаться быстрее, чем таять, и удерживает огромные запасы пресной воды.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89746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и рождение айсбергов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часть ледника откалывается, образуются айсберги. Они затем плавают в море, перенося ледяные массы и взаимодействуя с морскими течениями.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65061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и усиление таяния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ледников связано с изменением климата. Уменьшение ледяных масс влияет на баланс воды в природе и может способствовать повышению уровня Мирового океана.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849" y="1228804"/>
            <a:ext cx="719700" cy="63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185" y="1221823"/>
            <a:ext cx="719700" cy="639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446" y="3253495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0785" y="3246440"/>
            <a:ext cx="682500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и источники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образуются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находятся в пустотах, порах и трещинах горных пород. Они появляются, когда вода просачивается сквозь почву и накапливается в водоносных слоях.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Колодцы и родники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питают колодцы, родники и многие реки в засушливое время года. Когда атмосферных осадков мало, именно этот подпиточный источник поддерживает уровень воды.
</a:t>
            </a:r>
            <a:endParaRPr lang="en-US" sz="859" dirty="0"/>
          </a:p>
        </p:txBody>
      </p:sp>
      <p:sp>
        <p:nvSpPr>
          <p:cNvPr id="10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— место выхода воды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— это место, где подземная вода выходит на поверхность. Там вода становится видимой: образуется ручей или небольшая струя, питающая местные водоёмы и почву.
</a:t>
            </a:r>
            <a:endParaRPr lang="en-US" sz="897" dirty="0"/>
          </a:p>
        </p:txBody>
      </p:sp>
      <p:sp>
        <p:nvSpPr>
          <p:cNvPr id="11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загрязнение опасно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подземных вод особенно опасно, потому что очищаются они очень медленно. Вредные вещества могут долго сохраняться в глубине и распространяться на большие площади.
</a:t>
            </a:r>
            <a:endParaRPr lang="en-US" sz="858" dirty="0"/>
          </a:p>
        </p:txBody>
      </p:sp>
      <p:sp>
        <p:nvSpPr>
          <p:cNvPr id="12" name="Text 5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использует воду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цепочки потребления: от бытовых нужд до экономики и отдыха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246103"/>
            <a:ext cx="3971100" cy="2651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реки мира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реки связаны с материками и пользой для людей: водой, транспортом и хозяйственной деятельностью.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различаются по масштабу, но почти везде их роль связана с водой для хозяйства и с транспортом. Самые крупные реки сильнее влияют на жизнь целых регионов.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справочники по географии; длины указаны качественно, без точных цифр.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загрязнения воды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загрязнители накапливаются в воде надолго: их трудно убрать сразу, поэтому последствия для природы и здоровья людей растягиваются на годы.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заметный вклад часто дают бытовой и «твердый» мусор, а также промышленные и хозяйственные стоки. Снижение загрязнения требует контроля источников до попадания в водоёмы.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экологии и водным ресурсам; ранжирование сделано по типичности воздействия, без точных измерений.
</a:t>
            </a:r>
            <a:endParaRPr lang="en-US" sz="68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водных ресурсов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Снижают загрязнение очистные сооружения и контроль источников выбросов. Защищают реки и озёра от мусора, сохраняют леса и прибрежные зоны: они удерживают почву и смягчают поступление вредных веществ.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воды начинается с экономного использования в быту и в общественных местах: меньше расходуется воды — ниже нагрузка на водоёмы. Важны и правильные привычки при стирке, уборке и гигиене.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гидросфера влияет на климат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медленно нагреваются и медленно остывают, поэтому у побережий климат нередко мягче. Температурные резкие перепады уменьшаются благодаря теплу, которое хранит вода.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и холодные океанические течения меняют условия над поверхностью моря. Они влияют на температуру и влажность воздуха, а значит — на погоду в соседних регионах.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воды с поверхности океанов и морей пополняет атмосферу водяным паром. Далее пар образует облака и участвует в формировании осадков на суше.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связывает моря, реки, ледники и атмосферу через круговорот воды. Поэтому изменения в состоянии воды способны отражаться на климате и засухах, а также на снежном покрове.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трёх состояниях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постоянно переходит между состояниями: жидкая испаряется, пар охлаждается и превращается в капли, а затем может замерзать. Так работает круговорот воды.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помогает увидеть три формы воды и их роль. Жидкая вода доминирует, а пар и лёд особенно важны для переноса влаги и образования осадков.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сведения о круговороте воды; показаны условные доли без точных чисел.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— основа жизни и климата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объединяет всю воду Земли и делает возможной жизнь. Пресной воды немного, поэтому её нужно беречь и не загрязнять. Состояние океанов, рек, озёр, ледников и подземных вод влияет на природу, климат и людей.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2026-05-11T16:29:23Z</dcterms:created>
  <dcterms:modified xsi:type="dcterms:W3CDTF">2026-05-11T16:29:23Z</dcterms:modified>
</cp:coreProperties>
</file>