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презентации: как сделать урок наглядным и понятным
</a:t>
            </a:r>
            <a:endParaRPr lang="en-US" sz="2081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собирает идеи в слайды: структура, оформление и точные сведения помогают учиться быстрее.
</a:t>
            </a:r>
            <a:endParaRPr lang="en-US" sz="1377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презентации и зачем они нужны школьнику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 нужны на уроках, при защите проектов, на классных часах и во внеурочных выступлениях. Они помогают запоминать: текст соединяется с картинками, схемами и короткими подписями. Часто используют Microsoft PowerPoint, Google Slides, LibreOffice Impress и Keynote.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компьютерная презентация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презентация состоит из слайдов, которые показываются по порядку, как единая история. Чаще всего один слайд передаёт одну главную мысль, чтобы слушателю было легче следить за содержанием.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слайдах размещают не только текст. Обычно добавляют фотографии, рисунки, схемы, таблицы и диаграммы. Визуальные элементы помогают быстрее понять информацию и удержать внимание.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подача делает материал читаемым: на странице не должно быть «всё сразу». Когда текст короткий и структурированный, презентация воспринимается лучше и выглядит аккуратно.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слайда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размещают на слайде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слайда обычно есть заголовок, основной текст, иллюстрация или схема, а иногда подпись к изображению. Эти элементы работают вместе: заголовок задаёт тему, а картинка поддерживает смысл.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пустое пространство и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пространство снижает «визуальный шум», а выравнивание помогает воспринимать слайд как единое целое. Единый стиль (шрифты, цвета, размеры) делает презентацию аккуратной и помогает быстро находить главное. Лучше несколько коротких блоков, чем длинные абзацы.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8848" y="1611696"/>
            <a:ext cx="403395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для презентаций и их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программы зависит от того, нужен ли интернет, удобна ли совместная работа и насколько важно открывать файл на разных устройствах.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PowerPoint удобен для подготовки «с нуля», Google Slides — для совместной правки онлайн, Impress — для бесплатного варианта, а Keynote — для экосистемы Apple.
</a:t>
            </a:r>
            <a:endParaRPr lang="en-US" sz="76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возможностях популярных офисных программ (общедоступные описания функциональности).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презентация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подготовки: от идеи и плана до проверки на другом устройстве.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хорошей учебной презентации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42636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Титульный слайд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 тему и автора работы. Это помогает сразу понять, о чём презентация, и задаёт правильный контекст для всего выступления.
</a:t>
            </a:r>
            <a:endParaRPr lang="en-US" sz="1173" dirty="0"/>
          </a:p>
        </p:txBody>
      </p:sp>
      <p:sp>
        <p:nvSpPr>
          <p:cNvPr id="10" name="Text 2"/>
          <p:cNvSpPr txBox="1"/>
          <p:nvPr/>
        </p:nvSpPr>
        <p:spPr>
          <a:xfrm>
            <a:off x="2106243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объясните, зачем нужна тема и что будет рассмотрено. Так слушатель легче включается в материал ещё до основной части.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3780925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Разместите главное содержание по логике «от общего к частному». На каждом слайде следите за тем, чтобы информация соответствовала одной ключевой мысли.
</a:t>
            </a:r>
            <a:endParaRPr lang="en-US" sz="1056" dirty="0"/>
          </a:p>
        </p:txBody>
      </p:sp>
      <p:sp>
        <p:nvSpPr>
          <p:cNvPr id="12" name="Text 4"/>
          <p:cNvSpPr txBox="1"/>
          <p:nvPr/>
        </p:nvSpPr>
        <p:spPr>
          <a:xfrm>
            <a:off x="5455607" y="2939621"/>
            <a:ext cx="1589679" cy="1341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данные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подтверждения: примеры, результаты, схемы или небольшие таблицы. Это делает объяснение конкретным и помогает лучше запомнить материал.
</a:t>
            </a:r>
            <a:endParaRPr lang="en-US" sz="1056" dirty="0"/>
          </a:p>
        </p:txBody>
      </p:sp>
      <p:sp>
        <p:nvSpPr>
          <p:cNvPr id="13" name="Text 5"/>
          <p:cNvSpPr txBox="1"/>
          <p:nvPr/>
        </p:nvSpPr>
        <p:spPr>
          <a:xfrm>
            <a:off x="7152441" y="2939621"/>
            <a:ext cx="15897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источники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Подведите итог и перечислите источники. Закрывайте выступление ясным выводом и возможностью проверить факты.
</a:t>
            </a:r>
            <a:endParaRPr lang="en-US" sz="1164" dirty="0"/>
          </a:p>
        </p:txBody>
      </p:sp>
      <p:sp>
        <p:nvSpPr>
          <p:cNvPr id="14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презентацию понятной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эффекты даёт связка «понятная структура + наглядные материалы». Остальные элементы поддерживают её и не дают слушателю потеряться.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чтобы презентация воспринималась быстро, важны сначала организация и визуальные подсказки. Дальше работают краткость, единый стиль и указание источников.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распределения факторов понятности: заголовки/структура — 30%, изображения/схемы — 25%, текст — 20%, дизайн — 15%, подписи/источники — 10%.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выбирать изображения для слайдов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презентации подходят чёткие фотографии, схемы, иконки и простая инфографика. Изображение должно помогать раскрывать тему: показывать процесс, сравнение или важные детали, а не просто «заполнять» пустое место.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школьных работ важно использовать материалы без нарушения авторских прав. Если источник изображения известен, обязательно укажите его в подписи или в списке источников, чтобы можно было проверить информацию.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Шрифты, цвет и читаемость текста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 слайде должен быть крупным и хорошо видимым из класса. Чаще всего выбирают тёмный шрифт на светлом фоне или светлый шрифт на тёмном фоне: так контраст помогает чтению.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яркие цвета, мелкие буквы и пёстрые фоны мешают воспринимать смысл. Когда фон отвлекает, слушатель начинает читать дольше и устаёт быстрее.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достаточно двух шрифтов во всей презентации: один — для заголовков, второй — для основного текста. Это сохраняет единый вид и снижает визуальную перегрузку при переходах между слайдами.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читаемость заранее: попробуйте представить, что вы смотрите на слайд со среднего ряда. Если слова сливаются или теряются, размер шрифта и контраст нужно изменить до защиты.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школьных презентациях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проблема начинается не с содержания, а с формы: если текст и заголовки не читаются с последнего ряда, слушатели теряют нить и меньше запоминают материал.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ключевой риск — перегрузка слайда: чем труднее быстро читать, тем слабее общий эффект. Источники и оформление сдерживают ошибки.
</a:t>
            </a:r>
            <a:endParaRPr lang="en-US" sz="79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 методическим рекомендациям для учебных презентаций; доли указаны как ориентиры, точные статистические данные недоступны.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75421"/>
            <a:ext cx="5139684" cy="2637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файлов и где они используются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формат, исходя из того, кто будет открывать файл, как вы будете пересылать презентацию и нужна ли возможность редактирования.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универсально для передачи без сюрпризов — PDF; для работы и дальнейших правок — PPTX/ODP; для графики — PNG и JPG.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форматы офисных приложений (PowerPoint, LibreOffice), а также типовые форматы изображений и PDF.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готовой презентации перед показом
</a:t>
            </a:r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проверки опираются на типовой чек-лист: соответствие теме, читабельность, уместность изображений, источники, корректность текста и работа файла на другом устройстве.
</a:t>
            </a:r>
            <a:endParaRPr lang="en-US" sz="2388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948" y="1900220"/>
            <a:ext cx="54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40220"/>
            <a:ext cx="720000" cy="64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Мультимедиа: когда оно действительно помогает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видео с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ролики, когда нужно показать процесс или последовательность действий. Достаточно короткого фрагмента, чтобы объяснить опыт или явление, не перегружая выступление.
</a:t>
            </a:r>
            <a:endParaRPr lang="en-US" sz="827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 как подтверждение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уместен, если он поддерживает содержание: например, запись примера, фрагмент интервью или пояснение. Лучше не включать музыку «для фона» без связи с темой.
</a:t>
            </a:r>
            <a:endParaRPr lang="en-US" sz="875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для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Анимации стоит применять, когда они показывают движение, этапы или изменения. Если эффект просто украшает, он отвлекает и мешает слушателям следить за логикой слайда.
</a:t>
            </a:r>
            <a:endParaRPr lang="en-US" sz="873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и короткая длительность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Проверяйте, успевает ли мультимедиа показать нужный фрагмент за время урока. Слишком много эффектов и длительные вставки снижают внимание и делают выступление менее чётким.
</a:t>
            </a:r>
            <a:endParaRPr lang="en-US" sz="87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как командная работа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роли часто распределяются так: один ученик собирает факты и изображения, другой подбирает структуру слайдов и оформляет заголовки. Третий проверяет текст, цифры и указанные источники, чтобы ничего не упустить.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ускоряет создание материала и помогает быстрее заметить ошибки. Для общего файла важны единый стиль оформления, договорённость о правках и аккуратное сохранение версий, чтобы не потерять изменения.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уходит время при создании презентации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уложиться в срок, заранее подготовьте план слайдов и список тем для поиска. Затем заполняйте слайды по одному смысловому блоку, не перескакивая между разделами.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занимают содержание и оформление, а проверка занимает меньше, но защищает от главных ошибок. Репетиция помогает исправить подачу, не меняя структуру.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Ориентировочное распределение времени для учебной практики; точные статистические данные недоступны.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цифровая этика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презентаций используйте проверенные источники: учебники, школьные сайты, энциклопедии и надежные образовательные ресурсы. Если материал спорный, сравните его с другим источником до включения в слайды.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вставлять чужие тексты и изображения без указания автора. Обязательно размещайте подписи к картинкам и отмечайте, откуда взяты данные, даже если фрагмент небольшой.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в открытом файле не размещают: адреса, номера телефонов, пароли и другая конфиденциальная информация. Факты проверяют по нескольким источникам, чтобы избежать ошибок и неточностей.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69108"/>
            <a:ext cx="504000" cy="40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294" y="1946708"/>
            <a:ext cx="504000" cy="44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516" y="1918708"/>
            <a:ext cx="504000" cy="50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94160" y="3505474"/>
            <a:ext cx="54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05474"/>
            <a:ext cx="720000" cy="7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умение делать презентации пригодится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разных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 помогают на истории, биологии, географии, информатике и литературе. Выделяйте главное в каждом разделе и показывайте связи между фактами, а не просто перечисляйте материал.
</a:t>
            </a:r>
            <a:endParaRPr lang="en-US" sz="820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книге и теме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Слайды подходят для выступления о книге: краткий сюжет без спойлеров, основные идеи, ключевые персонажи и цитаты с источниками. Так слушатели быстрее понимают смысл произведения.
</a:t>
            </a:r>
            <a:endParaRPr lang="en-US" sz="786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рассказываете о животном, используйте фото, краткие характеристики и поясняющие схемы. Это помогает сопоставить особенности вида и объяснить выводы на основе данных, а не впечатлений.
</a:t>
            </a:r>
            <a:endParaRPr lang="en-US" sz="786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пригодится и в проектах: вы формулируете проблему, показываете результаты и делаете выводы. Удобный формат помогает представить работу так, чтобы ее понял любой одноклассник.
</a:t>
            </a:r>
            <a:endParaRPr lang="en-US" sz="920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рассказа о путешествии полезны карта, фотографии мест и последовательность событий. Короткие подписи помогают удерживать внимание и связывать впечатления с реальными фактами.
</a:t>
            </a:r>
            <a:endParaRPr lang="en-US" sz="913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сильной презентации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Рассчитывайте дизайн на внимание слушателя: лучше один сильный вывод на слайд, чем несколько второстепенных. Следите, чтобы изображения работали на смысл, а не на украшение.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больше всего влияет ясность и краткость. Когда структура понятна, логика объясняется легче, а достоверность и стиль усиливают доверие.
</a:t>
            </a:r>
            <a:endParaRPr lang="en-US" sz="78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шести признаков сильной презентации по методическим критериям; конкретные значения — учебные ориентиры, точная статистика не приводится.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хорошая презентация соединяет смысл и аккуратную форму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компьютерная презентация опирается на точные факты, короткий и понятный текст, подходящие изображения и единый стиль оформления. Качество обеспечивают структура, читаемость, мультимедиа и проверка источников, чтобы каждый слайд помогал понять тему.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2026-05-12T12:42:30Z</dcterms:created>
  <dcterms:modified xsi:type="dcterms:W3CDTF">2026-05-12T12:42:30Z</dcterms:modified>
</cp:coreProperties>
</file>