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 Восточная Европа: основные темы и направления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становления Византии и ее влияния на культурную и религиозную идентичность Восточной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IX века Византия активно взаимодействует с Восточной Европой, распространяя христианство и культурные достижения. Геополитика диктует союзнические связи против внешних вызовов, укрепляя экономические и религиозные связи.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византийского влияния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основана в 330 году Константином Великим как восточная часть Римской империи с акцентом на сохранение и развитие античного наследия.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структура Византии: основные характеристики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многонационально, а греческий язык служил основным средством общения и административного управления империей.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Константинополь обладает стратегическим положением, контролируя основные торговые пути между Европой и Азией, что обеспечивало экономическое процветание.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395 году Римская империя разделилась на Восточную (Византию) и Западную часть с независимой структурой власти и управления.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характеризовалась абсолютной властью императора («василевса»), подкреплённой развитым бюрократическим аппаратом и провинциальными администрациями.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обладала мощной военной системой, включая флот и укрепления стенами в Константинополе и на границах для защиты территорий.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система обороны и административного контроля обеспечивала стабильность и долгую сохранность имперских границ.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Римской империи и особенности управления Византией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сферы византийского влияния в Восточной Европе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и принятие христианства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стала частью византийской культурной орбиты через христианизацию, торговлю и дипломатические отношения, что способствовало формированию единой религиозной идентичности.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как центр византийского культурного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Болгария, Сербия и Хорватия с IX по XI века входили в сферу духовного и политического влияния Византии, принимая православие и перенимая византийские традиции в культуре и управлении.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дипломатия и торговля в Восточной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торговых и дипломатических связей укрепило влияние Византии на восточноевропейские государства, обеспечивая экономические преимущества и укрепляя политические союзы.
</a:t>
            </a:r>
            <a:endParaRPr lang="en-US" sz="10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863 году миссия Кирилла и Мефодия в Великой Моравии стала началом широкого христианского проникновения в славянские земли.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глаголица стала первой славянской азбукой, заложив основу для дальнейшего развития письменности и культуры.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и миссия Кирилла и Мефодия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была разработана кириллица, которая закрепилась в Болгарии, Сербии и на Руси как основной алфавит для церковных и светских текстов.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сопровождалась формированием национальных идентичностей и культурным обменом между Византией и славянскими народами.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принятия христианства в Восточной Европе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разнообразный хронологический порядок христианизации славянских народов региона, отражая политические и культурные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укрепило государственность и установило общие культурные рамки, содействуя интеграции в византийскую цивилизацию.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IX–X век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школы при монастырях и кафедральных соборах способствовали обучению грамоте и изучению священных текстов по византийским образцам.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византийских трактатов и книг на славянские языки способствовал передаче знаний и развитию интеллектуальной традиции на Балканах и Руси.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знати заложило основы местных образовательных систем и способствовало культурному развитию регионов Восточной Европы.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Византии в развитие образования в Восточной Европе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византийского искусства и традиций на Восточную Европу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мозаика как византийское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художественные техники нашли отражение в создании икон и мозаик в храмах Руси, Болгарии и Сербии, формируя уникальный стиль восточнохристианского искусства.
</a:t>
            </a:r>
            <a:endParaRPr lang="en-US" sz="1098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греческого языка и богослужебных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активно использовался в богослужении и церковном образовании, обеспечивая единство религиозной практики и усиливая культурное влияние Византии.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 и её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купольные конструкции и крестово-купольные планировки стали основой для храмового зодчества в Киевской Руси и Балканах, укрепляя духовную и культурную связь с Константинополем.
</a:t>
            </a:r>
            <a:endParaRPr lang="en-US" sz="10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стала фундаментом для создания письменности в Болгарии и на Руси, стимулируя развитие национальных литературных традиций.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Библии и летописей способствовал формированию церковной и светской литературы, укрепляя культурную самобытность славян.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архитектурное наследие вдохновило новые формы зодчества, иконописи и декоративного искусства в Восточной Европе.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укрепило религиозную и политическую идентичность, заложив основы для будущих национальных государств.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византийской культуры для развития славянских народов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Святославич принял решение о крещении Руси, что стало ключевым моментом в укреплении политических и культурных связей с Византийской империей.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церковь была организована по образцу Константинопольского патриархата, что обеспечило тесные религиозные и административные отношения между двумя государствами.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на Руси и роль Византии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крещение населения сопровождалось строительством Софийского собора в Киеве, который символизировал единство православной веры и византийской традиции на территории Руси.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 Византии в Восточной Европе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купольных конструкций в Новгороде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купольные формы нашли отражение в новгородских церквях, где сочетаются традиционные русские архитектурные элементы с восточноримскими технологиями, что обогатило местный архитектурный стиль.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 Киеве — образец византийской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1037 году, собор повторял архитектурные решения Константинопольской Святой Софии, включая крестово-купольную систему и богатое мозаичное оформление. Этот храм стал центральным символом православия на Руси.
</a:t>
            </a:r>
            <a:endParaRPr lang="en-US" sz="100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оформление храмов Балкан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проявилось в использовании мозаик и фресок с религиозной тематикой, а также в деталях внутреннего убранства, поддерживая религиозное и культурное единство региона под православным влиянием.
</a:t>
            </a:r>
            <a:endParaRPr lang="en-US" sz="10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03771"/>
            <a:ext cx="3848986" cy="140752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византийского влияния на страны Восточной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сфер влияния Византии на разные страны региона в IX–XI веках с примерами конкретных проявлений.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оказывала многогранное воздействие, формируя религиозные, культурные и политические основы разных восточноевропейских государств.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византийского влияния в Восточной Европе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Брачный союз князя Владимира с византийской принцессой Анной Порфирогенетой в 988 году символизировал политическую и религиозную интеграцию Руси в византийское пространство.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брачные союзы как инструмент сближения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создавали условия для распространения православия и внедрения византийских административных и культурных норм в регионы Восточной Европы.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дипломатия через брачные и политические союзы объединяла Византию и балкано-славянские государства, способствуя укреплению православных связей и культурного обмена.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Византии и Восточной Европы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товаров из Византии в славянские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поставляла в Восточную Европу шелк, вина и пряности, а также искусные изделия, что стимулировало развитие торговли и ремесел в регионе.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и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путь «из варяг в греки» и портовые города на Черном и Дунайском бассейнах обеспечивали эффективный товарооборот. Договоры 907 и 911 годов регулирували эти отношения, подтверждая их стабильность.
</a:t>
            </a:r>
            <a:endParaRPr lang="en-US" sz="1133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с Восточной Европы в Византийскую империю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Руси и балканских территорий везли меха, мёд, рабы, что отражало специализацию регионов и их важную роль в византийской экономической системе.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и географические пути культурного и религиозного взаимодействия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распространения византийского влияния на Восточную Европу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учреждена митрополия под контролем Константинопольского патриархата, что обеспечивало духовное руководство и организацию церкви по византийским канонам.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иерархи и преподаватели прибывали на Русь для обучения духовенства и распространения богословских знаний, укрепляя церковные институты.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Византии в формировании церковной структуры на Руси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Переводились и распространялись византийские богословские и канонические тексты, что создавало основу для православной доктрины и церковной практики в Руси.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монастыри и духовные центры, ставшие оплотами православия и образования, значительно влияя на культурное развитие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XIV–XV веках Византия подвергалась сильному военному и экономическому давлению со стороны Османской империи, сопровождавшемуся внутренними кризисами и утратой контроля над торговыми маршрутами.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Константинополя в 1453 году ознаменовало конец византийской политической мощи, однако культурное и религиозное наследие оставалось значимым для региона.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новым центром православия, приняв концепцию «Третий Рим» и продолжив традиции восточного христианства, что способствовало трансформации византийского влияния.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Византии и трансформация влияния в Восточной Европе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остаётся доминирующей религией в России, Сербии и Болгарии, формируя духовный и культурный облик народов региона.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традиции византийской иконописи и храмовой архитектуры сохраняются и развиваются, служа символами национальной идентичности.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литургической практике и церковных обрядах продолжают использоваться элементы византийской церковной культуры, поддерживая преемственность веками.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культурные влияния отражены в национальных символах, праздниках и языке, подтверждая их значение для современного самосознания.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 в культуре современных восточноевропейских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Византия: основа культуры и идентичности Восточной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 глубоко сформировало религиозный, культурный и политический облик Восточной Европы, оставаясь фундаментом для современных традиций и государственности региона.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2026-05-11T04:04:06Z</dcterms:created>
  <dcterms:modified xsi:type="dcterms:W3CDTF">2026-05-11T04:04:06Z</dcterms:modified>
</cp:coreProperties>
</file>