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Химический состав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воды, белков, липидов, углеводов, нуклеиновых кислот и минеральных веществ.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впервые начали исследовать химический состав клетки. Развитие химии и микроскопии помогло определить виды веществ, входящих в структуру клеток, и понять их роль в жизненных процессах.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изучения химии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жизни клетки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растворитель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клетки и растворяет множество веществ, обеспечивая их транспорт внутри клетки. Это позволяет химическим реакциям происходить в замкнутой системе.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биохимических реакциях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гидролиза и других химических процессов. Без неё обмен веществ не может протекать эффективно, что нарушает работу клетки.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внутренней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стабилизирует температуру клетки и поддерживает осмотическое давление, что важно для сохранения её формы и функций.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соли, такие как натрий, калий и кальций, поддерживают водно-солевой баланс и участвуют в проведении нервных импульсов.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активируют ферменты и обеспечивают нормальное функционирование мышц, фасциируя различные физиологические процессы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 клетке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белки выполняют транспортные функции, перенося кислород и другие вещества по клетке и всему организму.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структурный каркас клетки, обеспечивая её форму и устойчивость к внешним воздействиям.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являясь белками, ускоряют химические реакции, что необходимо для обмена веществ внутри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универсальные молекулы клетки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данные, 2024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доминирует в составе клетки, обеспечивая среду для всех процессов. Органические вещества поддерживают биохимические функции.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клетки приходится на воду и белки, что подчёркивает их важность для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содержания веществ в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формируют костяк клетки, а иммунные белки защищают её от вредных воздействий.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метаболизм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белки обеспечивают ускорение биохимических реакций, необходимых для обмена веществ и жизнедеятельности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их биологическая роль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основным источником энергии для клетки и участвуют в процессах энергетического обмена.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углеводы, как целлюлоза, укрепляют клеточные стенки растений, обеспечивая защиту от внешних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накапливаются в виде жировых запасов, обеспечивая энергию при необходимости. Они также защищают клетку, предотвращая потерю воды через мембраны.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и защита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холестерин формируют основу клеточных мембран, создавая барьер и обеспечивая структуру клетки.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липидов в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липидов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липиды, или жиры, состоят из глицерина и жирных кислот и служат основным энергетическим запасом.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липиды, такие как фосфолипиды, формируют клеточные мембраны и регулируют транспорт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к примеру, холестерин, влияют на текучесть мембран и участвуют в гормональном обмене.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липидов определяет их функциональную специализацию и жизненно важные свойства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кислоты, такие как ДНК и РНК, играют ключевую роль в передаче и хранении наследственной информации клетки, определяя её развитие и функции.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генетический код и отвечает за синтез белков, а РНК участвует в реализации этой информации, включая транспорт и сборку аминокислот в белки.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хранители информации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функции и примеры четырёх классов органических молекул, присутствующих в клетке, подчеркивая их разнообразие и биологическую значимость.
</a:t>
            </a:r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выполняют разнообразные жизненно важные задачи, обеспечивая структуру и энергию клетки, а также сохранение генетической информации.
</a:t>
            </a:r>
            <a:endParaRPr lang="en-US" sz="103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органических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витаминов играют ключевую роль в активности ферментов и метаболизме, что поддерживает жизнедеятельность клеток и их способность к восстановлению.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витаминов необходимы для нормальной работы ферментов в клетке.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2022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необходимую среду для различных биохимических реакций, включая гидролиз и синтез макромолекул. Она способствует перемещению ионов внутри клетки для обмена веществ.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и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молекулы воды удерживают растворённые вещества, помогая им взаимодействовать. Это поддерживает равновесие водно-солевого баланса, важное для жизнедеятельности клетки.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биохимических реакциях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обмена веществ и функций клетки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метаболических и биологических процессов в клетке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данные по дрожжам и растениям, 2021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роста клетки наблюдается снижение содержания воды, в то время как белки и нуклеиновые кислоты продолжают накапливаться, обеспечивая её развитие.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сопровождается увеличением строительных и информационных молекул, что отражает её подготовку к делению и функционированию.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состава клетки при росте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химическом составе клеток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отличаются высоким содержанием углеводов (до 10%), позволяя запасать энергию и поддерживать структурную прочность.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богаты белками (до 25%), обеспечивая необходимую структуру и способность к сокращению и движению.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могут содержать до 90% липидов, что позволяет им эффективно запасать энергию и обеспечивать теплоизоляцию организма.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химического состава клеток живых организмов
</a:t>
            </a:r>
            <a:endParaRPr lang="en-US" sz="2259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печени у млекопитающего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печени содержится около 70% воды и значительный процент белков, что обеспечивает высокую активность метаболизма и синтеза веществ в организме.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зелёной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имеют до 20% углеводов из-за обилия крахмала, что связано с фотосинтетической активностью и накоплением энергии.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состава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клеток зависит от среды обитания и функций организма, например, клетки животных отличаются от растительных по количеству жиров и углеводов.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углерод, водород, кислород и азот формируют около 96% массы клетки и служат базой всех органических соединений.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элементы, такие как фосфор и сера, входят в состав нуклеиновых кислот и белков, обеспечивая структуру и функцию молекул.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элементы, включая кальций, калий, натрий и железо, жизненно необходимы для поддержания обмена веществ и клеточного равновесия.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и элементы в клетке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химического состава для жизни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химический состав клетки обеспечивает её способность выполнять все жизненные функции и адаптироваться к изменениям окружающей среды, что является основой жизнедеятельности.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2026-05-08T21:43:19Z</dcterms:created>
  <dcterms:modified xsi:type="dcterms:W3CDTF">2026-05-08T21:43:19Z</dcterms:modified>
</cp:coreProperties>
</file>