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любви в лирике: главная тема поэзии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стихах — чувство, которое объединяет поэтов разных эпох.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любовь так важна в поэзии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любви писали ещё в древности, потому что это чувство знакомо каждому. В лирике личные переживания становятся особенно яркими благодаря ритму, рифме и образам, а школьник видит не только радость, но и сомнение, грусть и выбор.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обычно говорит от первого лица или очень лично передаёт переживание, поэтому читатель легко чувствует его настроение.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особенно заметны радость встречи, тревога разлуки, надежда на взаимность, ревность и память о прошлом. 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— это стихотворения, где главным становится чувство любви и внутренний мир лирического героя. 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любовная лирика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любимого человека в стихах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Взгляд, который остаётся в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часто показывают любимого человека через одну выразительную деталь: глаза, улыбку, голос или взгляд. Так образ становится точным и живым, а не просто описанием внешности. За этой деталью чувствуется сильное чувство и личное воспоминание.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окно, свеча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любовной лирике нередко появляются письмо, окно, свеча или силуэт в сумерках. Такие образы помогают передать ожидание, разлуку и надежду на встречу. Они создают тихое, задумчивое настроение, которое легко представить на иллюстрации.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произведений русской литературы, изучаемых в школьной программе 8 класса.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чувства любовной лирики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стихах рядом с любовью появляются разлука и память.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любовная лирика соединяет светлые и трудные переживания.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любовь часто связана с благодарностью, уважением и внутренней свободой. Чувство не подавляет героя, а делает его спокойнее, чище и духовно сильнее.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«Я помню чудное мгновенье…» любовь возвращает вдохновение и радость жизни. Образ любимой женщины становится для героя источником душевного обновления.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любовь мягко и гармонично: в его стихах она звучит благородно, без резкости, но с глубоким чувством.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Пушкин: любовь как светлое чувство
</a:t>
            </a:r>
            <a:endParaRPr lang="en-US" sz="22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любовное чувство часто связано с грустью, недоверием и внутренним одиночеством. Даже в нежных строках слышится тревога за хрупкость счастья.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нередко ожидает непонимания или разлуки, поэтому любовь становится для него не только радостью, но и испытанием.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Лермонтова рядом с чувством всегда стоят боль и разочарование. Это делает его любовную лирику особенно напряжённой и искренней.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любимого человека у Лермонтова часто связан с недостижимостью. Герой как будто тянется к близости, но боится её потерять.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Лермонтов: любовь и одиночество
</a:t>
            </a:r>
            <a:endParaRPr lang="en-US" sz="25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548019"/>
            <a:ext cx="4646100" cy="22205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тема любви раскрывается у каждого поэта по-своему.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литературы XIX–XX веков из школьной программы.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поэты по-разному изображают любовь
</a:t>
            </a:r>
            <a:endParaRPr lang="en-US" sz="2576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звучит по-разному: от светлой гармонии до драматического напряжения.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6800" y="1490720"/>
            <a:ext cx="54495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Тютчев: любовь как тайна и стихия
</a:t>
            </a:r>
            <a:endParaRPr lang="en-US" sz="2628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любовь нередко сравнивается с бурей, грозой или огнём. Такое сопоставление показывает силу чувства, которое трудно удержать и невозможно полностью предсказать.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разлад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Тютчева любовь может приносить не только счастье, но и тревогу. Она будит мысли о судьбе человека и о сложности сердца, которое не всегда слушается разума.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поэта связана с ночной тишиной, скрытым движением души и недосказанностью. Чувство кажется прекрасным именно потому, что не раскрывается до конца.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драме его лирики чувствуется мощная энергия. Любовь у Тютчева — это переживание, которое меняет человека и заставляет его глубже смотреть на мир.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любовное чувство в лирике
</a:t>
            </a:r>
            <a:endParaRPr lang="en-US" sz="2371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типичному внутреннему сюжету любовного стихотворения.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память о любви
</a:t>
            </a:r>
            <a:endParaRPr lang="en-US" sz="2203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Ахматовой любовь часто переживается как память, которую нельзя стереть. Даже после расставания остаются интонация, взгляд, письмо и тихая внутренняя боль.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сдержанная, точная речь делает чувство особенно сильным: рядом с утратой звучат достоинство, сила характера и способность хранить прошлое без громких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Цветаева: любовь как напряжение чувств
</a:t>
            </a:r>
            <a:endParaRPr lang="en-US" sz="2237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приёмы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повторы, резкие противопоставления и обращения помогают передать внутренний накал, будто эмоция звучит прямо в моменте.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Цветаевой любовь редко бывает спокойной: она соседствует с болью, гордостью и решимостью, превращаясь в сильное движение души.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пишет о любви как о предельном переживании: в её стихах чувство сразу становится личным, резким и очень напряжённым.
</a:t>
            </a:r>
            <a:endParaRPr lang="en-US" sz="12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стихотворениям русской лирики XIX–XX веков из школьной программы.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любовной лирике
</a:t>
            </a:r>
            <a:endParaRPr lang="en-US" sz="219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приёмы делают переживание не отвлечённым, а зримым и почти осязаемым для читателя.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поэты выбирают эпитеты и метафоры: именно они сильнее всего передают красоту и сложность чувства.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 делают стихотворение похожим на мелодию, поэтому строки легче произносятся вслух и быстрее остаются в памяти.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о любви легко запоминаются
</a:t>
            </a:r>
            <a:endParaRPr lang="en-US" sz="254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звуков и слов создают особую интонацию: она помогает почувствовать нежность, тревогу или радостное ожидание без длинных объяснений.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точные образы сразу вызывают картину в воображении, а вместе с ней — и нужное настроение.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чувство выражено ясно и эмоционально, читатель узнаёт в нём собственный опыт, поэтому стихотворение запоминается особенно надолго.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830050"/>
            <a:ext cx="4646100" cy="16193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по-разному русские поэты раскрывают одно и то же чувство.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литературы: русская поэзия XIX–XX веков.
</a:t>
            </a:r>
            <a:endParaRPr lang="en-US" sz="751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образа любви у разных поэтов
</a:t>
            </a:r>
            <a:endParaRPr lang="en-US" sz="2469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любви меняется от поэта к поэту, но всегда остаётся важной темой, через которую раскрывается характер лирического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слова в стихах о любви
</a:t>
            </a:r>
            <a:endParaRPr lang="en-US" sz="2241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любовной лирике звучание не менее важно, чем смысл: мягкие или резкие звуки помогают передать нежность, тревогу, надежду и боль без прямых объяснений.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интонация и расположение строк создают особый ритм речи, поэтому стихотворение воспринимается как музыкальная исповедь, а не просто как текст.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поэзии XIX–XX веков из школьной программы.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лирического героя в стихах о любви
</a:t>
            </a:r>
            <a:endParaRPr lang="en-US" sz="234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стихотворениях эти чувства соединяются по-разному, создавая неповторимый характер каждого лирического высказывания.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показывает не одно чувство, а их сложное сочетание, поэтому герой часто переживает любовь как внутреннюю борьбу.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о любви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лирического текста для 8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любви учат внимательнее смотреть на чувства другого человека и понимать, что за словами часто скрываются сомнение, боль, надежда или благодарность.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любовной лирики сегодня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верности, разлуки и памяти близки современному читателю, потому что они связаны с дружбой, отношениями в семье и первым серьёзным переживанием.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помогает не только узнавать поэзию, но и развивать сопереживание, без которого трудно строить честные и бережные отношения.
</a:t>
            </a:r>
            <a:endParaRPr lang="en-US" sz="11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лирике — тема, которая не стареет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показывает, что чувство любви может быть светлым и трудным, тихим и бурным, но всегда остаётся важной частью человеческой души и поэзии.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2026-05-22T19:25:14Z</dcterms:created>
  <dcterms:modified xsi:type="dcterms:W3CDTF">2026-05-22T19:25:14Z</dcterms:modified>
</cp:coreProperties>
</file>