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сети Интернет: как устроен цифровой поиск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искать знания, но важно выбирать ресурсы и проверять факты безопасно.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информационные ресурсы сети Интернет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ресурс в интернете — это сайт, портал, база данных, электронная библиотека, архив, форум или сервис, где хранятся и распространяются сведения. Надёжность источников отличается, поэтому для учебной работы важны автор, дата и источник данных.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95395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интернет-ресурсов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Веб-страницы государственных органов, музеев, библиотек и школ публикуют документы, новости и отчёты. Часто там есть официальные реквизиты и понятная структура, поэтому данные проще проверять и использовать в проектах.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Поисковики (например, Google, Яндекс, Bing) находят страницы по ключевым словам и выдают подходящие результаты. Они помогают быстро перейти от вопроса к нужной теме, но требуют внимательной проверки выдачи.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справочники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Онлайн-энциклопедии дают определения, термины и краткие справки. Их удобно использовать для старта: понять тему, уточнить понятия и подобрать дальнейшие источники. Для точных выводов всё равно нужны проверки.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сервисы предлагают уроки, тесты, тренажёры и видеоуроки. Они помогают учиться шаг за шагом, особенно при подготовке к контрольным работам. Обычно материал сопровождается заданиями и пояснениями.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социальные сети быстрее обновляются и отражают разные мнения. Но в них чаще встречаются непроверенные утверждения, поэтому для учебных заданий лучше опираться на источники с авторами и ссылками.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интернет-ресурсов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и проверяемые базы удобны для первичных данных. Электронные библиотеки подходят для чтения и цитирования, а форумы — для обмена опытом, но не для проверки фактов.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учебы надёжнее первоисточники и ресурсы, где можно проследить происхождение данных.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учебные и цифровые сервисы (обобщение по доступным типам ресурсов).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школьники используют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ценят за удобство, а чтение и проверяемые сведения чаще требуют больше времени и точного отбора.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разницу между простотой найти ответ и качеством источника, поэтому выбор ресурса остаётся ключевым.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оценки для урока; точная статистика не приводится.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как вход в интернет-ресурсы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выдача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Google, Яндекс и Bing индексируют веб-страницы и подбирают результаты по словам запроса. На выдачу влияют точность формулировки, язык, регион и то, что уже искали раньше.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помогают уточнить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быстрее найти нужное, используют фильтры по дате, изображениям, видео и картам. Часто есть блоки быстрых ответов, а также возможность уточнить поиск по нужной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надежности информации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 анализе источника, автора, даты и подтверждений в независимых материалах.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538" y="3545848"/>
            <a:ext cx="165375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 образовательные ресурсы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министерств, музеев, библиотек, университетов и школ публикуют проверенные материалы и справочную информацию. Там обычно есть редакционные данные и документы, которые подходят для школьных проектов и докладов.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сервисы содержат электронные учебники, интерактивные задания, тесты, тренажёры и видеоуроки. Материал можно повторять по теме, а результат удобно проверять, не уходя в неподтверждённые источники.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заданиям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ресурсы помогают готовиться к контрольным работам: изучить тему, подобрать примеры и повторить ключевые определения. Особенно полезны материалы по информатике, истории, географии и биологии.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риска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источник отвечает за содержание, снижается вероятность устаревших или искажённых данных. Для учебной работы важно, что данные можно сверять по первичным документам и ссылкам внутри ресурса.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 и цифровые архивы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статьи в одном каталоге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 хранят книги, статьи, журналы и учебные материалы в цифровом виде. Поиск обычно устроен по автору, названию, теме и ключевым словам. Это помогает быстро вернуться к нужному фрагменту при подготовке проекта.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«в прошлом» и «здесь»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архивы сохраняют исторические документы, фотографии, газеты и рукописи. В таких коллекциях важны точные сведения о происхождении материала: год, учреждение, автор. С их помощью удобно сравнивать версии и находить первоисточники для докладов.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надежный интернет-источник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качество обычно видно по наличию автора, даты, ссылок и следов редакционной работы, а также по тому, как сайт обновляет материалы.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заданий ключевыми ориентирами остаются авторство, дата и возможность проверить первоисточники через ссылки.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шкала значимости для школьной работы; точная статистика не приводится.
</a:t>
            </a:r>
            <a:endParaRPr lang="en-US" sz="7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для учебы и проектов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Онлайн-энциклопедии, интерактивные карты и виртуальные музеи помогают быстрее разобраться в теме: можно искать по ключевым словам, смотреть схемы и краткие справки, а затем переходить к более детальным материалам для проекта.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переводчики выручают, когда нужно точно понять значение термина или перевести фразу без искажений. Тренажёры и обучающие платформы дают задания и примеры, помогают закрепить материал перед контрольной.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проектной работы особенно полезны ресурсы, где легко найти определение, иллюстрацию, статистику и пример применения знаний. Удобно сразу сохранять найденные факты и проверять сведения по нескольким источникам.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444" y="1581850"/>
            <a:ext cx="5081663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ресурс подходит для конкретной учебной задачи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подбору интернет-источников (общие принципы).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источника зависит от цели: один лучше подходит для подготовки материала, другой — для проверки фактов или поиска изображений. В таблице — удобные соответствия «задача → ресурс → пример».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ресурс редко решает все задачи: для доклада и чтения нужны «длинные» источники, для проверок — независимые источники, для картинок — коллекции с понятными правилами использования.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Риски: недостоверность и информационный шум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встречаются ошибки, устаревшие данные, реклама и материалы, которые копируются без проверки. Даже «красивые» страницы могут содержать неполные или неверные сведения, если их не проверяли.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заголовки привлекают внимание, но не доказывают достоверность. Особенно рискованно доверять текстам, где нет автора, даты публикации или ссылок на источники.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информация не подтверждается в нескольких независимых ресурсах, её стоит считать сомнительной. Для учебы это важно, потому что неверный факт может привести к неправильному выводу и ошибкам в работе.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сравнивайте данные, ищите первоисточники и отмечайте, когда информация могла устареть. Такой подход помогает отличать факты от мнений и догадок.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информации для школьной работы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уменьшить ошибки и не копировать непроверенные сведения.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при работе с ресурсами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пароли и двухфакторная защита снижают риск взлома и помогают защитить аккаунты на учебных платформах. Используйте разные пароли и не храните их в заметках на рабочем столе.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осторожны со ссылками: не вводите пароли на подозрительных сайтах и не пересылайте личные данные незнакомым сервисам. Если сайт предлагает «проверку» входа без объяснений — лучше закрыть вкладку.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полезнее всего сохранять после поиска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поиска выгодно сохранять не только результат, но и путь к нему: закладки и ссылки помогают быстро вернуться и проверить контекст, а заметки фиксируют ключевые определения.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возвращаться к источнику по закладкам и ссылкам; заметки повышают «память» проекта. Скриншоты и файлы полезны, но их нужно рассматривать как дополнение к основному источнику.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приоритета (не статистика).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право и правила использования материалов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фотографии, музыка, видео и иллюстрации в интернете защищены авторским правом. Для школьных работ важно оформлять работу так, чтобы было ясно, откуда взят материал и кто его создал.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доклада или проекта указывайте автора, название ресурса и ссылку. Если материалы доступны по свободным лицензиям или размещены в открытых коллекциях, используйте их по условиям, которые указаны на странице.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авторского права может привести к тому, что работу попросят исправить или могут удалить. Чтобы избежать проблем, заранее проверяйте правила использования и не копируйте материалы без указания источника.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5581" y="2167825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полезных ресурсов для школьников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Онлайн-энциклопедии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быстро найти определение термина, основные факты и поясняющие формулировки. Обычно есть навигация по статьям и иллюстрации, поэтому проще собрать материал для сообщения или проекта.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карты и атласы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 географии: можно смотреть границы, маршруты, климатические и природные особенности. Карта помогает связывать факты с местом, а схемы и подписи делают изучение наглядным.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музеи и архивы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истории и культуры: здесь встречаются документы, фотографии экспонатов и выдержки из источников. Материалы помогают приводить примеры и подтверждать события ссылками на первичные данные.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корпуса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Нужны, чтобы правильно понимать значения слов и выбирать примеры употребления. Корпусы текстов позволяют увидеть, как слово встречается в реальных контекстах, а словари дают точные определения.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лаборатории и справочники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для биологии и естественных наук: позволяют рассматривать процессы, схемы и иногда виртуальные опыты. Справочники помогают дополнять теорию проверяемыми пояснениями и терминами.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информация в интернете со временем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полезная статья может изменяться: редакции дополняют данные, уточняют формулировки и иногда снимают устаревшие сведения. Поэтому важно смотреть дату публикации и последнего обновления.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точнее оценивается по «возрасту»: свежие обновления повышают актуальность, а архивы помогают восстановить то, что было известно раньше. Это снижает риск ошибок в учебных работах.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этапов изменений (не измерения конкретных сайтов).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интернет-ресурсы полезны, если выбирать их осознанно
</a:t>
            </a:r>
            <a:endParaRPr lang="en-US" sz="2683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даёт много информации, но ценность источника зависит от надежности, актуальности и цели поиска. Для учебы лучше выбирать официальные сайты, библиотеки, образовательные платформы и проверенные базы данных.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2026-05-12T14:49:25Z</dcterms:created>
  <dcterms:modified xsi:type="dcterms:W3CDTF">2026-05-12T14:49:25Z</dcterms:modified>
</cp:coreProperties>
</file>