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однодольные и семейства злаковые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злаковые — важнейшие растения на земле и для человека.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появились около 140 млн лет назад, отличаясь одной семядолей и жилкованием листьев. Из них развились злаковые, изменившие природу и историю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Однодольные: истоки, эволюция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 в семени, что влияет на начальное развитие зародыша и особенности роста растения.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мочковатая, без главного корня, что позволяет лучше поглощать влагу из верхних слоев почвы.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камбия не дает стеблям утолщаться; это характерная особенность строения однодольных.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 параллельным жилкованием, а цветки обычно простые, часто с числом частей, кратным трём.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однодольных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и стеблевая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имеют ползучую корневую систему, обеспечивающую устойчивость и питание. Стебли — пустотелые соломины с утолщенными узлами и удлинёнными междоузлиями.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соцветия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узкие и длинные, сидят поочередно с влагалищами у основания. Соцветия представлены колосами, метёлками или початками, защищёнными остистыми чешуйками.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 строение злаковых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охватывают свыше 40% всей земной поверхности, преобладая в разнообразных климатах и регионах.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важную экологическую роль злаков в многочисленных природных сообществах по всему миру.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институт растениеводства,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распространение злаков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злаковых для человека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обеспечивают более половины калорий в рационе людей во всем мире.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служат основным кормом для скота, что поддерживает животноводство и производство молока, мяса.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соломы и листьев изготавливают бумагу, строительные материалы и биотопливо, применяемое в промышленности.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способствуют сохранению почвы, предотвращая эрозию и поддерживая биологическое разнообразие.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07183"/>
            <a:ext cx="3848986" cy="21339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урожайность ключевых злаков и их ведущих производителей по странам.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злак приспособлен к разным климатическим условиям, что отражается в урожайности и географии выращивания.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 (FAO),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культурные злаки и урожайность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ареал выращивания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успешно выращивается в умеренных и субтропических регионах, включая Россию, Канаду и Францию. Она адаптирована к разным условиям влажности и почв.
</a:t>
            </a:r>
            <a:endParaRPr lang="en-US" sz="118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и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пшеница предназначена для хлебопечения, твёрдая — для макаронных изделий, а полба ценится за полезные свойства и древнее происхождение.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урожайность достигает 90 ц/га в Китае благодаря современным методам селекции и агротехнике.
</a:t>
            </a:r>
            <a:endParaRPr lang="en-US" sz="139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Пшеница: ведущая хлебная культура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посева и мировое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поля занимают свыше 160 миллионов гектаров в Азии. Китай, Индия и Индонезия формируют 90% мирового урожая.
</a:t>
            </a:r>
            <a:endParaRPr lang="en-US" sz="1209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питании и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является основой рациона миллионов людей, а также сырьем для производства бумаги, биотоплива и подстилки для животных.
</a:t>
            </a:r>
            <a:endParaRPr lang="en-US" sz="1177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рисовой соломы способствует снижению отходов и улучшению устойчивости агросистем путем вторичного применения.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Рис: базовая культура для миллиардов людей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лидеры выращивания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страны-производители кукурузы — США, Бразилия и Китай, где культура занимает обширные площади и генерирует значительный урожай.
</a:t>
            </a:r>
            <a:endParaRPr lang="en-US" sz="1090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продуктов и применений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используется для изготовления крупы, муки, крахмала, масла и сиропа, а также в производстве биотоплива и кормов.
</a:t>
            </a:r>
            <a:endParaRPr lang="en-US" sz="1239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урожайность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гибриды позволяют достигать урожайности до 120 ц/га, что значительно улучшает эффективность сельского хозяйства.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Кукуруза: универсальная сельскохозяйственная культура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Ячмень широко выращивается для кормов животных, производства солода и пивоварения. Он устойчив к разным климатическим условиям и является важной кормовой культурой.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ценится как продукт для каш и корм для лошадей и скота. Благодаря неприхотливости, овёс пригоден для выращивания в прохладных регионах.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отличается высокой засухоустойчивостью и морозостойкостью. Она используется для выпечки ржаного хлеба, популярного в России и странах Северной Европы.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Ячмень, овёс и рожь: особенности произрастания и применения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роста и развития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развития злаковых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имеют мочковатую корневую систему, состоящую из многочисленных тонких корней одинаковой длины. Такая структура позволяет быстро усваивать воду и питательные вещества даже в бедных почвах.
</a:t>
            </a:r>
            <a:endParaRPr lang="en-US" sz="1445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эффективно закрепляют почву, предотвращая эрозию и способствуя сохранению плодородия. Это позволяет злакам успешно расти в засушливых и нестабильных условиях.
</a:t>
            </a:r>
            <a:endParaRPr lang="en-US" sz="148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злаков и механизмы роста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способы опыления злаковых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злаков мелкие, не имеют лепестков и собраны в колоски, что обеспечивает защиту генеративных органов — тычинок и пестика.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опыления характерен ветер, распространяющий пыльцу на большие расстояния, что способствует эффективному размножению в открытых пространствах.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устойчивость цветков к неблагоприятным условиям среды обеспечивает широкое распространение и устойчивость злаковых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968" y="2728778"/>
            <a:ext cx="3358067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колосе, длине стебля, цвете зерна и наличии остей у основных видов злаков.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отличия отражают адаптацию к различным климатическим зонам и условиям выращивания.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внешних признаков злаков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злаки, такие как ковыль, пырей и тимофеевка, формируют основу пастбищ и поддерживают устойчивость природных ландшафтов в степях и луговых зонах.
</a:t>
            </a:r>
            <a:endParaRPr lang="en-US" sz="1519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предотвращают эрозию почвы и создают важную среду обитания для насекомых и млекопитающих, способствуя биоразнообразию и стабильности экосистем.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злаки и их экосистемная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эффективно поглощают CO2, снижая уровень парниковых газов в атмосфере. Их массовые площади помогают регулировать микроклимат и сохранять стабильную влажность.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органическая масса участвует в круговороте питательных веществ, улучшая структуру и плодородие почв, что поддерживает экологическое равновесие.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углекислого газа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Сорняки-злаки, например пырей и мятлик, активно конкурируют с культурными растениями за свет и влагу, что снижает урожайность посевов.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Засорение полей сорняками может уменьшить урожай на 15–30%, существенно влияя на экономическую отдачу сельского хозяйства.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применяют севооборот, механическую прополку и гербициды, что помогает снижать влияние сорняков на урожайность.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Сорные злаки и влияние на урожай культур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Геномная селекция и биотехнологии способствуют созданию сортов с устойчивостью к засухам и болезням, что повышает стабильность урожая в меняющемся климате.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точного орошения и новых агротехнологий позволяет эффективно использовать ресурсы, улучшая продуктивность и экологическую безопасность производства.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селекция в выращивании злаков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Злаковые: основа продовольственной и экологической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семьи играют ключевую роль в питании и экосистемах. Инновации и устойчивое земледелие обеспечат их значимость в будущем для экологического баланса и продовольственной стабильности.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2026-05-08T23:13:11Z</dcterms:created>
  <dcterms:modified xsi:type="dcterms:W3CDTF">2026-05-08T23:13:11Z</dcterms:modified>
</cp:coreProperties>
</file>