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«Цыганы» А. С. Пушкина: свобода, любовь и выбор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свободе, которая оборачивается трагедией.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создания поэмы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«Цыган» в южной ссылке, когда особенно остро размышлял о свободе, сильных характерах и столкновении личности с обществом. Поэтому поэма соединяет романтическую мечту и её горький итог.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поэмы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Беглый Алеко покидает прежнюю жизнь и надеется найти среди цыган покой, свободу и новое начало.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Алеко в табор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влюбляется в Земфиру и верит, что рядом с ней сможет обрести счастье и внутреннее равновесие.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Земфире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и трагедия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Земфира выбирает другого, Алеко не сдерживает себя и совершает убийство, разрушая всё вокруг.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отвергает Алеко: он теряет любовь, доверие и место среди людей, к которым пришёл за свободой.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героя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живёт в пути: повозки, степь, костёр и ночная стоянка создают ощущение простора. Этот уклад резко отличается от городской жизни, от которой бежал Алеко.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дороги и движения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табор кажется вольным, он не живёт без правил. Здесь ценят уважение, верность слову и право человека на собственный выбор.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законы и честь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цыганского табора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Алеко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уходит от прежней жизни, надеясь начать всё заново, но не умеет освободиться от своих внутренних проблем.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от прошлого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держится отстранённо, не любит открыто говорить о чувствах и тяжело принимает чужое мнение.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замкнутость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нужна любовь, но он не доверяет Земфире и хочет полностью контролировать её выбор.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вместо доверия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Алеко сочетаются мечта о свободе и неспособность уважать свободу другого человека.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собой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 живёт по велению сердца и не считает любовь обязанностью. Для неё чувство должно быть естественным, а не навязанным извне.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независима и эмоциональна, поэтому не принимает попытку сделать её чьей-то собственностью. Её поступки подчёркивают право человека на личный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сопоставлении с Алеко Земфира выглядит свободнее: он требует верности, а она не готова жертвовать собой ради чужой воли.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Земфира: образ свободы и живого чувства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цыган: голос мудрости и опыта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цыган хорошо знает жизнь табора и понимает, что люди не могут быть счастливы под принуждением. Его спокойствие противопоставлено вспышкам Алеко.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оправдывает насилие, но видит главную ошибку героя: тот пришёл в чужой мир, не научившись уважать его правила и людей.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делает поэму более глубокой: в нём звучит не спор, а жизненный опыт, который Алеко слишком поздно понимает.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старого цыгана помогают понять, что любовь нельзя удержать силой. Чувство живёт только там, где есть доверие и свобода.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поэмы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конфликт усиливает другой, поэтому частная драма Алеко быстро становится трагедией всего табора.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конфликта сходятся в одном: человек терпит поражение, если требует свободы только для себя.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поэма «Цыганы»; аналитическое обобщение содержания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 замысел Пушкина: он пишет не только о бегстве от общества, но и о цене внутренней несвободы.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датировка создания поэмы «Цыганы»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Пушкин создал поэму, где свобода впервые показана как нравственный выбор, а не просто мечта о дороге.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ревности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поэме начинается как надежда на счастье, но очень быстро становится испытанием. Алеко хочет не близости, а полного обладания.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 понимает чувство иначе: для неё любовь не отменяет свободу и не превращает человека в собственность другого.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любовь без уважения и самоконтроля не спасает человека, а приводит к трагедии и одиночеству.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Алеко растёт из недоверия и гордости. Он не умеет принять возможность потери и выбирает насилие вместо разговора.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от надежды к трагедии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поэмы А. С. Пушкина «Цыганы»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природа как художественный фон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в поэме передаёт чувство простора и движения. Открытое пространство словно зовёт к жизни без стен и границ. На таком фоне табор выглядит естественно, а человек особенно остро чувствует, насколько он свободен или, наоборот, одинок.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пространство свободы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стоянка у костра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сцена у костра создаёт тихую и одновременно тревожную атмосферу. Свет огня, тёмное небо и дорожная стоянка напоминают о кочевой жизни. Эти детали делают мир цыган живым и поэтичным, как на картине путешествия под звёздами.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дорога и дальний горизонт помогают почувствовать перемены в судьбе героев. Природа здесь не просто украшение, а часть смысла. Она подчёркивает, что жизнь табора подвижна, а внутренний мир Алеко, напротив, остаётся замкнутым.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дорога как символы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75" y="1545710"/>
            <a:ext cx="35190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поэме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выделяется среди других героев своей гордостью, страстностью и внутренним разладом. Он не похож на обычного человека и именно поэтому становится типичным романтическим героем.
</a:t>
            </a:r>
            <a:endParaRPr lang="en-US" sz="1224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Исключительный герой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не в городе, а в кочевом таборе, среди степи, костров и ночных стоянок. Такая среда делает поэму таинственной, свободной и непохожей на привычную жизнь.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обстановка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романтическая мечта о свободе может оказаться опасной. Алеко ищет новый мир, но приносит в него насилие, и мечта о счастье оборачивается трагедией.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мечты и реальности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ревность, надежда и боль показаны очень остро. Переживания героев развиваются быстро и напряжённо, поэтому сюжет воспринимается как драматическая история, а не спокойный рассказ.
</a:t>
            </a:r>
            <a:endParaRPr lang="en-US" sz="128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поэме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герой раскрывает главный конфликт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героев построены на резком контрасте: каждый из них помогает понять, почему конфликт не мог завершиться мирно.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 и ясно, но каждое слово звучит выразительно. Короткие фразы и точные детали помогают быстро представить героев, табор и напряжённую атмосферу ночных сцен.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песни, повторы и контрасты. Они делают речь музыкальной и подчёркивают различие между свободной жизнью табора и внутренней напряжённостью Алеко.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передают характеры без длинных объяснений: в словах героев слышны их чувства, гордость, тревога и усталость. Благодаря этому текст читается как живая драматическая сцена.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поэмы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Алеко не получает ни любви, ни покоя. Он теряет то, ради чего пришёл в табор, потому что не научился уважать чужую свободу.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героя становится не просто наказанием, а нравственным выводом. Община отвергает человека, который нарушил её законы и принёс в неё смерть.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сцены оставляют чувство одиночества и пустоты. Пушкин подчёркивает: внутренняя несвобода разрушает человека сильнее, чем любые внешние обстоятельства.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связана не только с поступком Алеко, но и с его характером. Гордыня и ревность мешают ему изменить себя и понять других людей.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двумя мирами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различие взглядов, но и разницу в поведении героев в одинаково трудной 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живёт по правилам уважения к выбору, а мир Алеко строится на желании подчинить другого; именно поэтому конфликт становится неизбежным.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«Цыганы», 1824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69593"/>
            <a:ext cx="464400" cy="37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школьного чтения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сравнивать характеры и понимать, как особенности человека влияют на его судьбу. Это особенно полезно при разборе литературного конфликта.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анализировать героев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свобода связана с ответственностью. Оно помогает понять: одного желания быть независимым недостаточно, если человек не умеет уважать другого.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Размышлять о выборе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важно не только то, что происходит, но и почему это происходит. Ученики учатся замечать скрытые причины ревности, обиды и отчуждения.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причины поступков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поэмы состоит в том, что внешняя свобода не приносит счастья сама по себе. Человек остаётся несвободным, если им управляют ревность, гордость и желание владеть другим.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для анализа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стремится начать новую жизнь, но не меняет свой характер. Поэтому он не может стать частью табора и разрушает отношения, которые могли бы быть счастливыми.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 и табор противопоставлены ему как мир живого чувства и личной воли. Пушкин показывает: свобода требует не только смелости, но и нравственной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«Цыганы» показывают, что человек не станет счастливым, если ищет свободу только для себя. Пушкин убеждает: без доверия, самоконтроля и уважения к чужому выбору любовь превращается в трагедию.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невозможна без уважения к другому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2026-05-22T21:52:28Z</dcterms:created>
  <dcterms:modified xsi:type="dcterms:W3CDTF">2026-05-22T21:52:28Z</dcterms:modified>
</cp:coreProperties>
</file>