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 литературе: человек на пороге итога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жизнь подходит к концу, в литературе особенно ясно видна правда о человеке.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последних лет важна для литературы 11 класса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 классики показывают нравственную проверку личности, ценность семьи и цену прожитой жизни в предельных обстоятельствах.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старости и последних лет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текстах поздний возраст связан с тихим семейным бытом, привычной заботой и внутренним спокойствием, которое рождается из принятия прожитого пути.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произведениях старость изображается как болезненное угасание, страх смерти и одиночество, когда человек особенно остро ощущает утрату сил и поддержки.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внешняя слабость не отменяет духовной силы: герой в конце жизни приходит к пониманию себя, своих ошибок и подлинной цены отношений с людьми.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русская литература показывает последние годы героя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не совпадают: болезнь, одиночество и внутреннее прозрение развиваются по-разному, но почти всегда ведут к переоценке прожитой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прозе поздние годы чаще становятся временем духовной проверки, чем простого бытового увядания.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Л. Н. Толстого, А. П. Чехова, А. И. Солженицына, В. Г. Распутина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привычной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Ильич сначала держится за внешний порядок, служебный успех и привычные оценки окружающих. Болезнь постепенно разрушает эти опоры и обнажает пустоту прежней жизни.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 самообман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освобождение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герой приходит к страшной, но очищающей правде о себе. Последние часы становятся моментом отказа от страха, лжи и равнодушия.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97249"/>
            <a:ext cx="3887700" cy="21439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последних лет в ключевых произведениях русской литературы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поздний возраст в литературе раскрывает не возраст сам по себе, а нравственный смысл прожитой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в литературе показывают, что истинная цена жизни определяется не успехом, а духовным содержанием личности.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прожитом как главный мотив позднего возраста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возвращается к ранним впечатлениям, потому что в них ищет исток собственной личности и объяснение того, каким стал к концу жизни.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суд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и других авторов воспоминание превращается в строгую проверку: герой заново оценивает поступки, отношения и собственные оправдания.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поздних текстах становится символом прошлого, которое еще можно сохранить в слове, памяти и нравственной ответственности перед родом.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любви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 близких чувствах помогают увидеть, что прожитая жизнь измеряется не только событиями, но и глубиной человеческой привязанности.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тема последних лет в художественном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последовательность, характерная для русской прозы о позднем возрасте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близкие и одиночество в поздних годах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последних годах особенно заметно, насколько человеку нужна не формальная опека, а подлинное участие близких. Без него старость быстро превращается в состояние заброшенности.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семьей усиливает драму героя: он остается один на один со страхом, болезнью и памятью о прожитом. Так бытовая ситуация приобретает нравственный масштаб.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и Распутина одиночество связано не только с утратой поддержки, но и с невозможностью быть услышанным. Это делает конфликт особенно острым и психологически точным.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родственные связи проверяются не словами, а вниманием, терпением и готовностью разделить слабость другого человека в его последний жизненный период.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доминируют в образах последних лет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фон зависит от того, к чему приходит герой: к отчаянию, внутренней ясности или тихому принятию прожитой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Трагические тексты усиливают страх и одиночество, а тексты о нравственном прозрении выделяют примирение и любовь.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Ивана Ильича, Матрёны, Анны из «Последнего срока» и героев Бунина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нет лишнего, но есть 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Матренин дом стоит в стороне от шумной жизни, и в его скромной обстановке особенно заметна тишина поздних лет. Печь, старый стол, бедный быт и мягкий свет создают ощущение простоты, в которой нет показной бедности, а есть внутренняя собранность.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прожитая в помощи другим
</a:t>
            </a:r>
            <a:pPr algn="ctr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Матрена не умеет жить для себя и почти незаметно отдает силы соседям, родственникам и случайным людям. Её будни состоят из тяжелой работы, забот и терпения, но именно в этой незаметности раскрывается высокая нравственная мера героини.
</a:t>
            </a:r>
            <a:endParaRPr lang="en-US" sz="1132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сильнее внешнего успеха
</a:t>
            </a:r>
            <a:pPr algn="ct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Матрены лишены громких событий, однако её образ оставляет чувство духовной цельности. Она не требует благодарности и не жалуется на судьбу, поэтому выглядит человеком, который сохранил достоинство там, где жизнь была особенно суровой.
</a:t>
            </a:r>
            <a:endParaRPr lang="en-US" sz="1117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старость и нравственная высота: Матрена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Старость как проверка характера у Чехова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Ионыч приезжает в город полным сил, интереса к работе и надежд на достойную жизнь.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зрелости герой теряет способность к самоанализу и становится замкнутым, равнодушным человеком задолго до физической старости.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охлаждение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Повседневность, скука и духовная пустота среды незаметно вытесняют в нем живое участие и внутренний отклик.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героев: внутренний итог важнее внешнего возраста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сопоставляет не возраст, а качество прожитой жизни и степень внутренней цельности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Наивысшая нравственная устойчивость связана со служением другим и способностью к самоотдаче.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по произведениям Л. Н. Толстого, А. П. Чехова, А. И. Солженицына, В. Г. Распутина и И. А. Бунина; оценка качественная, без точных числовых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уходящее время и мотив прощания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память о прошлом становится способом сохранить красоту исчезающего мира: в воспоминании прошлое не умирает полностью, а продолжает жить в сознании героя.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Распутина прощание с матерью превращается в испытание для всей семьи: поздние годы человека выявляют, кто умеет быть рядом, а кто приходит слишком поздно.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прощания в таких текстах соединяет личное и общее: уход одного человека всегда напоминает о времени, которое нельзя вернуть, но можно осмыслить.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337" y="1151850"/>
            <a:ext cx="504252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через которые передается тема последних лет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приемы помогают раскрыть возраст, память и нравственный итог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и композиционный повтор превращают бытовую старость в нравственно значимый этап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Л. Н. Толстого, А. П. Чехова, И. А. Бунина, В. Г. Распутина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героя в последние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болезнь, старость и отношения с близкими приводят героя к внутреннему итогу.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изображении старости и конца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Распутин подчеркивают, что поздние годы особенно ясно проверяют близких: сострадание, участие и готовность быть рядом становятся нравственной мерой семьи.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опасность внутреннего омертвения: человек может утратить живую душу задолго до старости, если подчинит жизнь привычке, самодовольству и пустоте.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связывает старость с памятью о красоте, которую уже нельзя вернуть: автор бережно фиксирует ускользающий мир и его эмоциональный след.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раскрывается через финал, деталь, композицию и речь персонажей: именно они задают оценку прожитой жизни без прямого морализаторства.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соединяются с образом последних лет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этот образ поддерживают мотивы утраты и внутренней оценки прожитого, а не только сюжет старения.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нравственный выбор образуют смысловой центр, а семья и вера задают гуманистическую перспективу.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сопоставление по произведениям русской классики XIX–XX веков; значения отражают относительную частоту мотивов в теме, а не статистические данные.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последних лет остается современной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говорит о вещах, понятных каждому: о страхе утраты, необходимости принимать перемены и стремлении сохранить достоинство, когда жизнь становится уязвимой.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эта тема особенно ценна, потому что учит видеть в литературе не только сюжет, но и нравственный опыт человека, обращенный к читателю.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помогают понять, что значимость личности определяется не возрастом и успехом, а тем, как человек относится к другим и к собственной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как проверка подлинной ценности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убеждает: в конце жизненного пути особенно отчетливо видны совесть, память, любовь и мера человечности. Именно поэтому последние годы становятся нравственным экзаменом личности.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2026-05-23T18:55:16Z</dcterms:created>
  <dcterms:modified xsi:type="dcterms:W3CDTF">2026-05-23T18:55:16Z</dcterms:modified>
</cp:coreProperties>
</file>