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эволюция взглядов на развитие жизни на Земле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современность объединены в изучении происхождения и разнообразия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возникновения эволюционных идей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изменения видов возникла благодаря наблюдениям разнообразия и поиску закономерностей. Открытия в геологии, палеонтологии и других науках изменили восприятие природы, подготовив почву для теорий эволюции.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Линнея как фундамент для эволюционной биологии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бинарной номенклатуры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установил метод присвоения видов двойных латинских названий, что упростило их идентификацию и описание. Бинарная система стала стандартом в научной классификации живых организмов.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Иерархический принцип организации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сгруппировал виды в иерархии от царства до вида, что позволило увидеть иерархические отношения между организмами и заложило основы для сравнительной биологии.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Ламарка: первые научные шаги к объяснению эволюции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предложил идею, что признаки, приобретённые организмами в жизни, могут передаваться потомкам, объясняя приспособления окружающей среде.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теории ключевую роль играла среда обитания, вызывающая изменения, например, удлинение шеи жирафа для добычи пищи.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отсутствие знаний о генетике ограничивало её точность, что позднее опроверг экспериментами.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 рождение современной эволюционной теории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 пониманию вида
</a:t>
            </a:r>
            <a:pPr algn="ctr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кругосветной экспедиции на корабле «Бигль» Дарвин наблюдал разнообразие форм жизни, особенно на Галапагосских островах, что вдохновило его на разработку теории естественного отбора.
</a:t>
            </a:r>
            <a:endParaRPr lang="en-US" sz="94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«Происхождения видов»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Дарвин представил научному миру аргументы в пользу эволюции, используя факты из биологии и геологии, что вызвало широкую дискуссию и смену парадигмы.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биологическую науку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теория положила начало систематическому пониманию приспособленности и изменчивости в природе, объединяя разрозненные знания в единую концепцию.
</a:t>
            </a:r>
            <a:endParaRPr lang="en-US" sz="10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дарвинизма и их подтверждение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Видоизменчивость — всякая популяция организмов обладает естественной вариативностью признаков, необходимой для эволюционных изменений.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обусловлена ограниченными ресурсами, что приводит к естественному отбору наиболее приспособленных особей.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выгодных признаков следующим поколениям, закрепляя приспособления в популяции.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наблюдения, например, разнообразие клювов галапагосских вьюрков, подтверждают действия описанных Дарвином механизмов.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общества и науки на эволюционные идеи Дарвина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1860: Дебаты Хаксли и Уилберфорса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дискуссия, символизирующая столкновение научного подхода и религиозной интерпретации бытия, определила путь дальнейшего развития биологии.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1870-е: Рост признания в научном сообществе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данные подтверждали теорию, усиливая её влияние и снижение религиозного сопротивления.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Общепринятая научная основа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Дарвинизм становится фундаментом биологических наук и образовательных программ, находя поддержку в многочисленных исследованиях и открытиях.
</a:t>
            </a:r>
            <a:endParaRPr lang="en-US" sz="1007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1859: Публикация «Происхождение видов»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Вызвала бурные обсуждения и споры между учёными, религиозными деятелями и общественностью в связи с противоречием с традиционными взглядами.
</a:t>
            </a:r>
            <a:endParaRPr lang="en-US" sz="9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Уоллес и параллельное открытие естественного отбора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Дарвина, Уоллес сформулировал закон естественного отбора, что стало важным научным достижением и укрепило теорию эволюции.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основал биогеографию, объясняя распределение видов воздействием географических и экологических факторов, на основе исследований Малайского архипелага.
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1026" y="1605459"/>
            <a:ext cx="266850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2139" y="1605459"/>
            <a:ext cx="311325" cy="35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Вейсман и становление генетической теории наследственности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Герминативная теория
</a:t>
            </a:r>
            <a:pPr algn="l" indent="0" marL="0">
              <a:lnSpc>
                <a:spcPct val="115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Вейсман ввёл разделение половых и соматических клеток, доказав, что наследство связано с последними, а приобретённые изменения не передаются потомкам.
</a:t>
            </a:r>
            <a:endParaRPr lang="en-US" sz="1228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мышах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Доказывали невозможность передачи приобретённых признаков, опровергая ламаpковские идеи и подтверждая генетическую природу наследования.
</a:t>
            </a:r>
            <a:endParaRPr lang="en-US" sz="122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генетику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Вейсмана заложили основы генетической теории, активизировав исследования механизмов наследственности на клеточном уровне.
</a:t>
            </a:r>
            <a:endParaRPr lang="en-US" sz="131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неизменности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Показал устойчивость генетической информации через поколения, что стало фундаментом для понимания эволюционных процессов.
</a:t>
            </a:r>
            <a:endParaRPr lang="en-US" sz="12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 генетика: открытие механизмов наследования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выявил закономерности передачи наследственных признаков, которые принципиально отличаются от предыдущих представлений, описав дискретные единицы наследования — гены.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обеспечили механизм объяснения эволюционных изменений, что интегрировало генетику с теорией эволюции и заложило основу современной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первой половины XX века объединила дарвиновские идеи с новейшими открытиями в генетике, экологической системе и биогеографии для объяснения эволюционных процессов.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эволюции включают мутации, создающие генетическую вариативность, естественный отбор, отбирающий полезные признаки, а также адаптацию к окружающей среде.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эволюции: объединение идей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миграция способствуют случайным изменениям генетического состава популяций, влияя на развитие и разделение видов в пространстве и времени.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популяций, как аллопатрическая, так и симпатрическая, играет ключевую роль в возникновении новых видов и формировании биологического разнообразия.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процессы и примеры эволюционных изменений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приводят к появлению новых аллелей и увеличению генетической вариативности внутри популяций, что является исходным материалом для эволюционных изменений.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сохранению и распространению адаптивных признаков, улучшая приспособления организмов к изменяющимся условиям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вызывает случайные изменения в частотах генов, что особенно сильно выражено в малых популяциях и влияет на эволюционную динамику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 средневековые корни эволюционных представлений
</a:t>
            </a:r>
            <a:endParaRPr lang="en-US" sz="2991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Философы, такие как Анаксимандр, рассматривали жизнь как происходящую из воды, а Эмпедокл выдвигал концепцию спонтанного возникновения разнообразных форм жизни.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акцент делался на религиозных взглядах, провозглашавших неизменность видов, однако в отдельных кругах сохранялись натурфилософские идеи развития и преобразования.
</a:t>
            </a:r>
            <a:endParaRPr lang="en-US" sz="952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первые эмпирические данные альтернативных взглядов на природу способствовали зарождению ранних естественнонаучных представлений об изменчивости живого.
</a:t>
            </a:r>
            <a:endParaRPr lang="en-US" sz="8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— материальные свидетельства эволюции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Археоптерикс: переходное звено между рептилиями и птицами
</a:t>
            </a:r>
            <a:pPr algn="ctr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археоптерикса, датируемые около 150 миллионов лет назад, однозначно показывают сочетание черт рептилий и птиц, подтверждая постепенное эволюционное преобразование видов.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Австралопитек: ступень к современному человеку
</a:t>
            </a:r>
            <a:pPr algn="ctr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австралопитека, обитавшего более 3 миллионов лет назад, демонстрируют переходные анатомические черты между обезьянами и гоминидами, являясь ключевым звеном в понимании человеческой эволюции.
</a:t>
            </a:r>
            <a:endParaRPr lang="en-US" sz="897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Археоантропологические исследования,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эволюции человека по археоантропологическим данным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сопровождался совершенствованием орудий труда и развитием социальной организации, что отражает усложнение поведения и когнитивных способностей.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постепенный прогресс в анатомии и культуре человека, свидетельствующий о сложном процессе адаптации и эволюции нашего вида.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4902" y="1237825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Видообразование: механизмы и примеры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5270513" y="183948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 основа видообразования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часто происходит из-за географической или экологической изоляции, что приводит к генетическому разделению и формированию новых видов через разные эволюционные пути.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270513" y="3169838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дарвиновых вьюрков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 на Галапагосах демонстрируют, как приспособление к различным экологическим нишам вызвало появление нескольких видов с уникальными признаками, подтверждая теорию видообразования.
</a:t>
            </a:r>
            <a:endParaRPr lang="en-US" sz="11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опрос научного сообщества, 2022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исследований подтверждают эволюцию как основу биологической науки, несмотря на сохраняющиеся культурные и религиозные дебаты в разных странах.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учёных поддерживают эволюционное объяснение развития жизни, отражая широкое признание теории в научном сообществе.
</a:t>
            </a:r>
            <a:endParaRPr lang="en-US" sz="2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эволюционных идей в биологии и медицине
</a:t>
            </a:r>
            <a:endParaRPr lang="en-US" sz="2968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использует эволюционные принципы для селекции устойчивых сортов растений и пород животных, улучшая продуктивность и устойчивость к болезням.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изучение антибиотикорезистентности бактерий помогает разрабатывать новые методы лечения, а исследования городской фауны показывают процессы адаптации к антропогенным условиям.
</a:t>
            </a:r>
            <a:endParaRPr lang="en-US" sz="9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исследований эволюционных процессов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раскрывает структуру и функции геномов, позволяя отслеживать эволюционные изменения на уровне ДНК сотен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анализирует данные о горизонтальном переносе генов, расширяя понимание обмена наследственной информацией у микроорганизмов.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исследования выявляют механизмы наследуемой регуляции генов, влияющей на адаптацию организмов к изменяющимся условиям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 фундамент биологии и науки о жизни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эволюционная теория объединяет знания о происхождении и разнообразии жизни, формируя научное мышление и способствуя решению биологических и экологических вызовов современности.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2026-05-10T06:39:50Z</dcterms:created>
  <dcterms:modified xsi:type="dcterms:W3CDTF">2026-05-10T06:39:50Z</dcterms:modified>
</cp:coreProperties>
</file>