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Споровые растения: обзор темы и ключевые вопросы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растений, размножающиеся спорами, их жизненный цикл и значение в природе.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роль споровых растений в истории Земли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Споровые растения появились около 400 миллионов лет назад и сыграли важную роль в изменении атмосферы и формировании почв. Их изучение помогает понять эволюцию и развитие экосистем.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4780" y="0"/>
            <a:ext cx="265714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59385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признаки споровых растений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7029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споровые растения?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Споровые растения — это высшие растения, которые размножаются с помощью спор, а не семян. В их жизненном цикле чередуются два поколения — спорофит и гаметофит.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5238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споровых растений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основным представителям относятся мхи, папоротники, хвощи и плауны. Для них характерны специализированные органы, служащие для образования и распространения спор.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— небольшие растения без сосудистой системы, обитающие преимущественно во влажных местах, формируют плотные зелёные ковры.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570325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имеют развитую сосудистую систему и крупные листья, растут в лесах тропиков и умеренного пояса.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793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Хвощи отличаются членистыми стеблями и редуцированными листьями, часто встречаются на влажных пастбищах и болотах.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862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Плауны имеют мелкие листочки и стелющиеся побеги, предпочитают влажные почвы в тропиках и умеренных зонах.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споровых растений: основные отличия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35224" y="0"/>
            <a:ext cx="250645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81475"/>
            <a:ext cx="65541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цикл: чередование поколений споровых растений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163775" y="2535050"/>
            <a:ext cx="2172000" cy="16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слияния гамет образуется зигота, из которой развивается новый спорофит. У мхов в отличие от других групп доминирует гаметофит.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69368" y="2535050"/>
            <a:ext cx="2172000" cy="16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цикле преобладает спорофит — взрослая форма, продуцирующая споры. Споры прорастают в гаметофит, который производит гаметы для оплодотворения.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споровых растений: чередование поколений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между стадиями развития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2150" y="1066510"/>
            <a:ext cx="2797500" cy="21199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1250" y="1153560"/>
            <a:ext cx="2847000" cy="20323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975750" y="3389575"/>
            <a:ext cx="1818300" cy="11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Уникальная структура папоротников
</a:t>
            </a:r>
            <a:pPr algn="l" indent="0" marL="0">
              <a:lnSpc>
                <a:spcPct val="100000"/>
              </a:lnSpc>
              <a:buNone/>
            </a:pPr>
            <a:r>
              <a:rPr lang="en-US" sz="9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имеют подземное корневище и крупные рассечённые листья — вайи, которые разворачиваются из свернутых побегов. На нижней стороне листьев формируются сорусы, где образуются споры.
</a:t>
            </a:r>
            <a:endParaRPr lang="en-US" sz="918" dirty="0"/>
          </a:p>
        </p:txBody>
      </p:sp>
      <p:sp>
        <p:nvSpPr>
          <p:cNvPr id="10" name="Text 2"/>
          <p:cNvSpPr txBox="1"/>
          <p:nvPr/>
        </p:nvSpPr>
        <p:spPr>
          <a:xfrm>
            <a:off x="5349450" y="3389575"/>
            <a:ext cx="1818300" cy="11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и виды папоротников
</a:t>
            </a:r>
            <a:pPr algn="l" indent="0" marL="0">
              <a:lnSpc>
                <a:spcPct val="100000"/>
              </a:lnSpc>
              <a:buNone/>
            </a:pPr>
            <a:r>
              <a:rPr lang="en-US" sz="9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Существует около 10 000 видов папоротников, обитающих в лесах тропиков и умеренного пояса. Они предпочитают влажные и тенистые места, где благоприятно развиваются.
</a:t>
            </a:r>
            <a:endParaRPr lang="en-US" sz="961" dirty="0"/>
          </a:p>
        </p:txBody>
      </p:sp>
      <p:sp>
        <p:nvSpPr>
          <p:cNvPr id="11" name="Text 3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Папоротники: строение и разнообразие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0715" y="729975"/>
            <a:ext cx="3518271" cy="397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289000"/>
            <a:ext cx="4366200" cy="7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Мхи: строение и экологическая функция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48875" y="3032048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образуют плотные зелёные ковры, регулируют влажность почвы и препятствуют эрозии, а также способствуют формированию торфа в болотистых районах.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966150" y="1477675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состоят из стебля, листьев и ризоидов вместо настоящих корней. У них отсутствует сложная сосудистая система, что ограничивает их размер.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223268"/>
            <a:ext cx="3147000" cy="88856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групп споровых растений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основных характеристик папоротников, мхов, хвощей и плаунов.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группа адаптирована к специфическим условиям среды и имеет уникальные строение и биологические особенности.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ботанике для 7 класса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споровых растений по регионам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тропики служат основным ареалом для папоротников и плаунов, тогда как мхи доминируют в северных и горных регионах.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видов зависит от климатических условий и влажности, что определяет их экологическую нишу.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Ботанические базы данных, 2023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Плауны и хвощи: морфология и экологическая роль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Плауны обладают мелкими листьями и ползучими или лазящими побегами, напоминающими миниатюрные хвойные растения. Их строение адаптировано для покрытия лесного пола, обеспечивая распространение и защиту почвы.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Хвощи имеют жёсткие членистые стебли с редуцированными листочками в виде чешуек, что помогает сохранять влагу и сопротивляться вытаптыванию в болотистых местах.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группы способствуют укреплению почв и предотвращают эрозию, а в прошлом их использовали для чистки металла и в традиционной медицине благодаря лечебным свойствам.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1300" y="1743470"/>
            <a:ext cx="2900400" cy="18835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3200" y="1797478"/>
            <a:ext cx="2900400" cy="18297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597261" y="4094600"/>
            <a:ext cx="24993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гигантские плауны достигали до 30 метров в высоту и образовывали густые леса, оставившие после себя залежи каменного угля. Они существенно влияли на климат и атмосферу Земли своей фотосинтезирующей активностью.
</a:t>
            </a:r>
            <a:endParaRPr lang="en-US" sz="706" dirty="0"/>
          </a:p>
        </p:txBody>
      </p:sp>
      <p:sp>
        <p:nvSpPr>
          <p:cNvPr id="10" name="Text 2"/>
          <p:cNvSpPr txBox="1"/>
          <p:nvPr/>
        </p:nvSpPr>
        <p:spPr>
          <a:xfrm>
            <a:off x="1586425" y="3843050"/>
            <a:ext cx="25101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Древовидные плауны Lepidodendron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984559" y="4094600"/>
            <a:ext cx="24885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Calamites, древние хвощи высотой до 20 метров, служили основой болотистых лесов, которые впоследствии превратились в угольные месторождения. Их биомасса способствовала охлаждению климата в тот период.
</a:t>
            </a:r>
            <a:endParaRPr lang="en-US" sz="720" dirty="0"/>
          </a:p>
        </p:txBody>
      </p:sp>
      <p:sp>
        <p:nvSpPr>
          <p:cNvPr id="12" name="Text 4"/>
          <p:cNvSpPr txBox="1"/>
          <p:nvPr/>
        </p:nvSpPr>
        <p:spPr>
          <a:xfrm>
            <a:off x="4973762" y="3843050"/>
            <a:ext cx="24993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Хвощи Calamites и формирование угольных пластов
</a:t>
            </a:r>
            <a:endParaRPr lang="en-US" sz="864" dirty="0"/>
          </a:p>
        </p:txBody>
      </p:sp>
      <p:sp>
        <p:nvSpPr>
          <p:cNvPr id="13" name="Text 5"/>
          <p:cNvSpPr txBox="1"/>
          <p:nvPr/>
        </p:nvSpPr>
        <p:spPr>
          <a:xfrm>
            <a:off x="340200" y="319550"/>
            <a:ext cx="8493000" cy="5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споровых растений в каменноугольном периоде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споровых растений к условиям среды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способны удерживать воду благодаря своим клеточным особенностям и плотному покрытию, что позволяет им сохранять влагу даже в периоды засухи.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покрыты кожистыми вайями, снижающими испарение, что помогает выживать в условиях повышенной влажности и ограниченной воды.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оплодотворения споровым растениям нужна влага, поэтому они быстро завершают жизненный цикл в сухих местах, чтобы повысить шансы на выживание потомства.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807" y="1703833"/>
            <a:ext cx="239100" cy="212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4157" y="1691000"/>
            <a:ext cx="238200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8457" y="1691000"/>
            <a:ext cx="238200" cy="23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2757" y="1691000"/>
            <a:ext cx="238200" cy="23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и хозяйственное значение споровых растений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37575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водного баланса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эффективно накапливают и удерживают влагу в экосистемах, поддерживая влажность и предотвращая эрозию почв.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83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почвы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Споровые растения участвуют в почвообразовательных процессах, помогая создавать условия для роста других растений.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861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 медицине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Хвощи и плауны использовались в традиционной медицине благодаря своим целебным свойствам и содержанию полезных веществ.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39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Индикаторы экологии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служат биоиндикаторами качества воздуха, сигнализируя о загрязнении и изменениях окружающей среды.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5224" y="0"/>
            <a:ext cx="2506452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59385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форм и размеров в группе споровых растений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95675" y="2225900"/>
            <a:ext cx="2092800" cy="16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и форма папоротников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варьируются от небольших трав до древовидных форм высотой до 25 метров. Такая вариативность способствует их распространению в разных климатических зонах.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649725" y="2225900"/>
            <a:ext cx="2176500" cy="16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мхов, хвощей и плаунов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формируют плотные зелёные подушки или ковры и могут достигать 40 см в высоту. Хвощи обычно до 1,2 метра, тогда как древние ископаемые особи были значительно крупнее. Плауны низкорослые и часто покрывают большие площади лесного пола.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расселения и выживания споровых растений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387825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папоротников и плаунов распространяются главным образом с помощью ветра, что обеспечивает широкий ареал их обитания.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5762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водных или влажных средах споры переносятся водой, что также способствует их расселению в подходящих местообитаниях.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264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способны к вегетативному размножению: они образуют новые растения из мелких фрагментов, что помогает им выживать при неблагоприятных условиях.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766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Прорастание спор требует влажной почвы и стабильной температуры, поэтому зародыши споровых растений обычно появляются в защищённых и благоприятных местах.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угрозы разнообразию споровых растений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810050"/>
            <a:ext cx="2207100" cy="112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болот и лесов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Интенсивная вырубка лесов и осушение болот приводят к резкому сокращению численности споровых растений в природных местообитаниях.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857950" y="1943900"/>
            <a:ext cx="2207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окружающей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Плохое качество воздуха и воды оказывает негативное влияние на здоровье споровых растений и снижает их репродуктивный потенциал.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599450" y="1784063"/>
            <a:ext cx="2207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сбор мхов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Массовый сбор мхов для производства торфа и декоративных целей ведёт к уменьшению их популяций и нарушению экосистем.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104100" y="3879625"/>
            <a:ext cx="2207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Включение в Красные книги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виды споровых растений заносятся в региональные и международные Красные книги для охраны и сохранения их биоразнообразия.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4200" y="1333162"/>
            <a:ext cx="4910400" cy="33998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24475"/>
            <a:ext cx="45165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и открытия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5683025" y="1114069"/>
            <a:ext cx="19995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анализы подтвердили близкое родство споровых и семенных растений, выявив общие черты в их строении и развитии, что помогает понять эволюционные процессы.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83025" y="2984650"/>
            <a:ext cx="19995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Биохимические исследования обнаружили у мхов антибактериальные вещества, а палеонтология папоротников раскрывает данные о древних климатических изменениях и эволюции растительности.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925" y="1153344"/>
            <a:ext cx="2727900" cy="1862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7225" y="1153344"/>
            <a:ext cx="2727900" cy="186211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050" y="1153344"/>
            <a:ext cx="2727900" cy="18621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705150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спор папоротников в фотолабораториях
</a:t>
            </a:r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Порошок из спор папоротников применялся для придания фотоплёнкам особой тонкости и впитывающей способности, что повышало качество снимков в классической фотографии.
</a:t>
            </a:r>
            <a:endParaRPr lang="en-US" sz="909" dirty="0"/>
          </a:p>
        </p:txBody>
      </p:sp>
      <p:sp>
        <p:nvSpPr>
          <p:cNvPr id="12" name="Text 2"/>
          <p:cNvSpPr txBox="1"/>
          <p:nvPr/>
        </p:nvSpPr>
        <p:spPr>
          <a:xfrm>
            <a:off x="6529025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Долговечность и гигантизм споровых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современные папоротники живут более ста лет, а ископаемые хвощи были гигантских размеров — до 18 метров, удивляя учёных масштабами древней растительной жизни.
</a:t>
            </a:r>
            <a:endParaRPr lang="en-US" sz="909" dirty="0"/>
          </a:p>
        </p:txBody>
      </p:sp>
      <p:sp>
        <p:nvSpPr>
          <p:cNvPr id="13" name="Text 3"/>
          <p:cNvSpPr txBox="1"/>
          <p:nvPr/>
        </p:nvSpPr>
        <p:spPr>
          <a:xfrm>
            <a:off x="881275" y="3261000"/>
            <a:ext cx="17631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Нейтрализация радиоактивности мхами
</a:t>
            </a:r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способны поглощать из воздуха и почвы радиоактивные элементы и тяжёлые металлы, что делает их важными биоиндикаторами загрязнения и объектами экологического мониторинга.
</a:t>
            </a:r>
            <a:endParaRPr lang="en-US" sz="909" dirty="0"/>
          </a:p>
        </p:txBody>
      </p:sp>
      <p:sp>
        <p:nvSpPr>
          <p:cNvPr id="14" name="Text 4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факты о споровых растениях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68154" y="2100350"/>
            <a:ext cx="2353743" cy="2645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396575" y="1034125"/>
            <a:ext cx="42663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 и перспективы изучения споровых растений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396632" y="2296925"/>
            <a:ext cx="42663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Споровые растения — ключевые участники экосистем, поддерживающие баланс природы. Их изучение важно для науки, медицины и экопросвещения, представляя интерес для будущих поколений.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2026-05-07T15:17:38Z</dcterms:created>
  <dcterms:modified xsi:type="dcterms:W3CDTF">2026-05-07T15:17:38Z</dcterms:modified>
</cp:coreProperties>
</file>