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 природе и технике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переходит между телами, меняя природу и технику?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постоянно переходит между телами: через тепло, работу и излучение. Разберём, как эти процессы связаны с внутренней энергией, температурой, фазовыми переходами и эффективностью устройств.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переходит в природе и технике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среда и направление потока энергии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системой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Системой называют выбранное тело или часть пространства, которую мы изучаем. Всё, что находится вне её границ, относится к окружающей среде и тоже может участвовать в обмене энергией.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уравнениях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термодинамике направление теплового и механического обмена фиксируют знаками Q и A. Они помогают не перепутать, где энергия получена, а где отдана системой.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может поступать в систему или покидать её. Поэтому важно заранее определить границу между системой и средой, иначе невозможно корректно объяснить происходящие изменения.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вспомнить домашние примеры: где энергия уходит наружу, а где, наоборот, поступает внутрь? Такой анализ делает процессы заметными в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как способ передачи энергии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возникает при разности температур и всегда передаётся от более тёплого тела к более холодному. Этот процесс продолжается, пока температуры не станут ближе друг к другу.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 — это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 — это не вещество и не запас энергии в теле, а именно способ её передачи. Поэтому выражение «отдать тепло» означает изменить состояние системы, а не потерять материю.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это видно каждый день: горячая кружка постепенно остывает, лёд тает в тёплой среде, а батарея передаёт энергию воздуху в комнате.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процесс был понятным, важно различать нагревание предмета и саму передачу энергии. Одно связано с изменением температуры, другое — с движением энергии между телами.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в твёрдых телах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твёрдых телах энергия передаётся через столкновения и колебания частиц, находящихся в тесном контакте. Чем плотнее связь между частицами, тем легче распространяется нагрев.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металлы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проводят тепло особенно хорошо, потому что в них энергия быстро передаётся по структуре вещества. Дерево, пластик и воздух делают это значительно медленнее.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опустить металлическую ложку в горячий чай, она нагреется почти по всей длине. Это происходит именно из-за высокой теплопроводности материала и прямого контакта с горячей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Конвекция: перенос тепла потоками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возникает в жидкостях и газах, когда нагретые участки становятся менее плотными и поднимаются вверх. Их место занимают более холодные и плотные слои вещества.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перенос энергии заметен в кипящей воде, в тёплом воздухе над батареей и в морских бризах. Во всех случаях энергия переносится вместе с движущейся средой.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Круговое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Мини-схема помогает увидеть круговой поток: тёплые массы поднимаются, охлаждаются, опускаются и снова нагреваются. Именно поэтому конвекция часто создаёт устойчивые потоки в природе и технике.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и роль поверхности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посредника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переносит энергию электромагнитными волнами и не требует среды. Поэтому Солнце может нагревать Землю даже через почти пустое пространство.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костра или у горячей плиты человек чувствует нагрев на расстоянии именно из-за излучения. Этот механизм действует наряду с другими и особенно заметен там, где нет плотного контакта.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влияет на то, как оно поглощает и испускает энергию. Тёмные матовые поверхности делают это лучше, а светлые блестящие — сильнее отражают падающее излучение.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механизмы работают вместе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чайнике вода прогревается за счёт движения потоков: тёплые слои поднимаются, а холодные опускаются. Поэтому конвекция обеспечивает быстрое перемешивание и равномерный нагрев жидкости.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Стеклянные, металлические и другие твёрдые части чайника проводят энергию от нагревателя к воде через непосредственный контакт частиц. Так проявляется теплопроводность внутри корпуса и стенок.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нагрев идёт активно, часть энергии уходит в окружающее пространство в виде излучения. Этот канал особенно важен при больших температурах и в хорошо нагретых поверхностях.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как обмен энергией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термодинамике работа — это передача энергии, связанная с действием силы и перемещением тела. Именно поэтому подъём груза, работа насоса и движение поршня считаются примерами механического обмена.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объём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газ расширяется, он совершает работу над окружающей средой. При сжатии, наоборот, работа совершается над газом, и это отражается на его внутреннем состоянии.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внутренней энергией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может изменить внутреннюю энергию системы. Поэтому в реальных процессах важно учитывать не только нагревание, но и механическое воздействие на тело.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показывает, что при нагревании и совершении работы энергия лишь перераспределяется.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термодинамики описывает сохранение энергии в замкнутой системе.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термодинамики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первого закона термодинамики два слагаемых отражают, откуда приходит энергия и куда она уходит.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слагаемого связывают изменение внутренней энергии с теплом и работой.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термодинамики (школьная формулировка)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энергия складывается из двух частей: движения частиц и их взаимодействия; обе важны для понимания состояния вещества.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внутреннюю энергию тела.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молекулярно-кинетической теории и термодинамики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одинаковой температуры более массивное тело содержит больше внутренней энергии, потому что частиц в нём значительно больше.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тот же нагрев даёт разный запас внутренней энергии телам разной массы.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внутренней энергии от массы тела, школьный курс физики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 кипение без роста температуры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плавлении и кипении подводимая энергия расходуется не на повышение температуры, а на изменение структуры вещества. Поэтому кривая нагревания идёт с «плато», где температура почти не меняется.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новое состояние требует ослабления связей между частицами. Для этого нужна энергия, даже если термометр показывает одно и то же значение в течение процесса.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 кипение легко увидеть в быту: лёд тает в стакане, а вода долго кипит при стабильной температуре. Это удобные примеры скрытого расхода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количества теплоты в школьном курсе физики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формула Q = c m Δt связывает количество теплоты с массой, теплоёмкостью и изменением температуры.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теплоёмкость и масса, тем больше энергии требуется для одинакового нагрева; знак Δt показывает нагревание или охлаждение.
</a:t>
            </a:r>
            <a:endParaRPr lang="en-US" sz="122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Нагревание, охлаждение и теплоёмкость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сравниваются удельные теплоёмкости веществ. У воды они значительно выше, чем у типичных металлов, поэтому она медленнее меняет температуру.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удельной теплоёмкости: вода 4200 Дж/(кг·°C), алюминий 900 Дж/(кг·°C), железо 460 Дж/(кг·°C)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делает её естественным «буфером» температуры: моря и океаны сглаживают суточные и сезонные колебания.
</a:t>
            </a:r>
            <a:endParaRPr lang="en-US" sz="108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медленно меняет температуру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энергия, потери и КПД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полезный результат: именно он нужен устройству или процессу. Без этого невозможно отличить главное действие энергии от побочных эффектов.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сравнивают полезную и затраченную энергию по формуле КПД. Чем меньше бесполезные потери, тем ближе устройство к идеалу.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затраты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все затраты энергии, поступившей в систему. Это важно, потому что одна и та же полезная работа может достигаться при разных потерях.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анализируют, куда уходят потери: в нагрев, трение или излучение. Такой разбор помогает улучшать приборы и экономить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 разную степень преобразования энергии: бытовой прибор, двигатель и теплоизолирующая система работают с разными потерями.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для учебного сравнения; КПД зависит от конструкции и условий работы
</a:t>
            </a:r>
            <a:endParaRPr lang="en-US" sz="87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потери на нагрев и излучение, тем выше эффективность; поэтому утепление и изоляция так важны в технике.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в реальных устройствах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обмена энергии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передаёт энергию без материальной среды: его излучение проходит через пространство и нагревает почву, воду и предметы на поверхности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отопления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нагревает воздух около себя, и тёплые слои поднимаются вверх. Одновременно поверхность батареи испускает тепловое излучение в комнату.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 уменьшает теплообмен сразу несколькими способами: вакуум ослабляет проводимость и конвекцию, а отражающие стенки снижают потери излучением.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Электрочайник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Электрочайник получает энергию из сети, а нагреватель передаёт её воде главным образом через теплопроводность и последующую конвекцию внутри объёма.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действии: от причины к результату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становится понятнее, когда мы различаем тепло, работу и излучение, а затем связываем их с изменением внутренней энергии и неизбежными потерями.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2026-07-25T22:47:03Z</dcterms:created>
  <dcterms:modified xsi:type="dcterms:W3CDTF">2026-07-25T22:47:03Z</dcterms:modified>
</cp:coreProperties>
</file>