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Салтыков-Щедрин. «Повесть о том, как один мужик двух генералов прокормил»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 горькая история о труде, власти и человеческой беспомощности.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 XIX века и его повесть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Салтыков-Щедрин писал о жизни так, чтобы через сказку показать реальные общественные проблемы. В 1869 году появилась повесть о генералах и мужике, ставшая ярким примером острой сатиры.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написана как сатирическая литературная сказка: в ней есть вымышленные события, но за ними легко узнаются реальные отношения между людьми.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 и его 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эпизоды вызывают улыбку, однако смех здесь не ради развлечения. Он помогает автору разоблачить лень, высокомерие и зависимость от чужого труда.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форма делает мысль особенно ясной: звание и чин сами по себе ничего не значат, если человек не умеет трудиться и жить самостоятельно.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в повести: генералы и мужик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привыкли отдавать распоряжения, но сами не умеют делать даже простые вещи. Их беспомощность становится заметной, как только исчезает привычный порядок.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Мужик, напротив, действует быстро и уверенно: он находчив, терпелив и силён. Через этот контраст автор показывает, что ценность человека определяется его делом, а не чином.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сюжета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происшествие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генерала оказываются на необитаемом острове после нелепого случая и сразу теряют привычную уверенность.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растерянность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знают, где взять еду, как развести огонь и что делать дальше, поэтому быстро начинают паниковать.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ясно: без практических навыков и чужой помощи высокое положение не спасает в настоящей жизни.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беспомощность генералов и труд мужика раскрывают главную мысль произведения.
</a:t>
            </a:r>
            <a:endParaRPr lang="en-US" sz="8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мужика как символ народного труда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выживать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знает, как добыть пищу и наладить быт, поэтому именно он превращает опасное место в пространство, где можно жить и работать.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сноровка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разводит огонь, готовит еду и решает бытовые задачи без лишних разговоров, показывая настоящую пользу простого труда.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оказавшись в невыгодном положении, мужик не бросает генералов и продолжает работать за всех, спасая их от голода и беспомощности.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силе и умении в образе мужика чувствуется привычка терпеть несправедливость и не спорить с теми, кто стоит выше по чину.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генералов и их поведение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речь полна жалоб, команд и самоуверенности. За внешней важностью скрываются слабость, незнание простой жизни и полная оторванность от реальности.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изображены людьми, которые привыкли жить за счёт других. Они не умеют добывать еду, заботиться о себе и сразу впадают в панику.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 делает их смешными именно потому, что власть без труда и опыта оказывается пустой. Чин не помогает там, где нужны умение и ответственность.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выживание в повести держится на одном человеке, а не на власти и звании.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героев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героями подчёркивает: полезность определяется трудом и умением, а не положением в обществе.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образы повести М. Е. Салтыкова-Щедрина «Повесть о том, как один мужик двух генералов прокормил»
</a:t>
            </a:r>
            <a:endParaRPr lang="en-US" sz="5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автору говорить о серьёзном через смешное: генералы выглядят важными, но в обычной жизни оказываются совершенно беспомощными.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их слабость и зависимость, делая поведение героев нарочно преувеличенным и особенно заметным для читателя.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создаёт нелепую ситуацию на острове, где высокие чины не умеют ничего без простого работника и выглядят почти комично.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приёмам повесть осуждает несправедливость общества, в котором одни трудятся, а другие пользуются результатами чужого труда.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в повести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сатирические приемы помогают Салтыкову-Щедрину высмеять беспомощность генералов и зависимость праздной власти от труда простого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усиливают сатиру и делают особенно заметной несправедливость мира, где один трудится, а другие пользуются результатом.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Е. Салтыкова-Щедрина «Повесть о том, как один мужик двух генералов прокормил»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как место испытания героев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без привычной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необитаемом острове исчезают привычные удобства, и героям приходится столкнуться с простыми жизненными задачами. Здесь сразу видно, кто умеет действовать, а кто только командовать.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таких условиях особенно ясно раскрываются различия между персонажами. Остров становится не просто местом действия, а проверкой их силы, ума и способности выживать самостоятельно.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нарочно проста и нередко комична: короткие фразы, бытовые слова и повторения передают растерянность генералов и делают их поведение особенно смешным.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соединяет сказочную форму с точными намеками на жизнь общества. Благодаря этому веселая на первый взгляд история превращается в острую сатиру на несправедливость.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произведения помогает быстро увидеть характеры героев без длинных объяснений. Язык сам показывает, кто беспомощен, а кто умеет работать и спасать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 участия героев в выживании на острове.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зависимость в повести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ложится на мужика, а генералы почти полностью зависят от чужого труда.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повести М. Е. Салтыкова-Щедрина «Повесть о том, как один мужик двух генералов прокормил»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высокий чин не делает человека ни умелым, ни сильным. Генералы выглядят важными только до тех пор, пока рядом есть тот, кто решает реальные проблемы.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 в произведении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выполняет всю полезную работу, но остается в подчиненном положении. Так автор подчеркивает, как часто трудящийся человек получает меньше всего признания и благодарности.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сатиру Салтыков-Щедрин говорит о человеческом достоинстве и справедливости. Читатель видит: уважения заслуживает не тот, кто приказывает, а тот, кто умеет работать.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повести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через испытание на острове раскрываются труд, зависимость и социальное неравенство.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82255"/>
            <a:ext cx="264300" cy="21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 семиклассника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настоящая польза рождается из труда и умения, а не из громких званий. Именно труд помогает людям справляться с трудностями и поддерживать жизнь.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показывает: важно уметь действовать самому и не ждать, что кто-то решит все проблемы. Человек становится сильнее, когда умеет отвечать за свои поступки.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не судить людей по внешней важности и положению. Нужно замечать, кто действительно приносит пользу, и уважать тех, чей труд делает жизнь других возможной.
</a:t>
            </a:r>
            <a:endParaRPr lang="en-US" sz="8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важный элемент повести несет не только сюжетную, но и смысловую нагрузку.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значение в произведении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героев и детали сюжета автор показывает зависимость сильных по званию людей от простого труда и сохраняющееся неравенство.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Е. Салтыкова-Щедрина «Повесть о том, как один мужик двух генералов прокормил»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сатирических произведений Салтыкова-Щедрина. В нем писатель особенно ярко показывает смешные и одновременно горькие стороны общественной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продолжает традицию русской литературы XIX века, где авторы не только рассказывают историю, но и критикуют несправедливость, лень и злоупотребление властью.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форма делает текст понятным и запоминающимся. За простым сюжетом скрывается серьезный разговор о труде, достоинстве человека и общественном устройстве.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произведение часто изучают в школе как образец острой социальной сатиры. Оно помогает увидеть, как литература может говорить о важных проблемах через юмор и преувеличение.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повести в русской литературе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Салтыкова-Щедрина убеждает: жизнь держится на труде простого человека, а праздная власть без него беспомощна. Автор осуждает лень, высокомерие и несправедливость.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сильнее чина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2026-05-22T12:46:53Z</dcterms:created>
  <dcterms:modified xsi:type="dcterms:W3CDTF">2026-05-22T12:46:53Z</dcterms:modified>
</cp:coreProperties>
</file>