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мир в музыке: почему одно и то же звучание воспринимается по-разному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мир через звук, смысл и настроение.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язык звуков и чувств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человека с древности и встречается во всех культурах. Она соединяет точную организацию звуков с образным содержанием, а её смысл рождается из высоты, ритма, тембра, динамики и мелодии.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взгляд в музыке: из каких элементов строится произведение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легко узнать по строению: вальс обычно звучит в размере 3/4, а марш — в ровном, чётком ритме. Такая организация помогает исполнителям играть согласованно.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делает музыку воспроизводимой: одно и то же произведение можно исполнять в разных коллективах, не теряя его узнаваемого облика и замысла.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произведение имеет ясную структуру: мелодию, ритм, лад, темп, размер и форму. Эти элементы можно определить, сравнить и точно записать нотами.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взгляд: как музыка создаёт настроение и картину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передавать радость, тревогу, ожидание или покой без единого слова. Слушатель узнаёт настроение по интонации, темпу и общему звучанию.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— много оттенков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ветер, дорога или весна могут быть показаны по-разному. Высокий или низкий регистр, мягкий или резкий тембр, тихая или громкая динамика создают разные картины.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в музыке: точность и выразительность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музыкальное произведение держится и на порядке звуков, и на их образной силе.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сохраняет произведение, а выразительность наполняет его переживанием; вместе они делают музыку понятной и живой.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музыкальных средств по материалам школьного курса музыки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музыки помогают слышать и понимать произведение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 чаще всего замечаются первыми, потому что они легко запоминаются и ведут слушателя через музыку.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 восприятии играют мелодия и ритм, а остальные элементы уточняют характер, настроение и различие произведений.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о восприятии музыки; распределение условное, для наглядности
</a:t>
            </a:r>
            <a:endParaRPr lang="en-US" sz="6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характеры звучания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мелодия остаётся той же, но уже в этом виде она может звучать спокойно, торжественно или задорно.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труба и скрипка придают мотиву разный оттенок: мягкость, яркость или певучесть.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темп и сила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тихое исполнение делает мелодию задумчивой, а быстрое громкое — энергичной и напряжённой.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впечатление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слухового контакта до личной оценки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изображают природу с помощью музыкальных средств: капли дождя, пение птиц, шум ветра или плеск воды. Для этого они выбирают особые тембры, регистры и ритмы.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передают лёгкость и движение вверх, низкие — глубину и тяжесть. Повторяющийся рисунок может напоминать шаги, поезд или стук капель, делая образ узнаваемым.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природа: как звуки передают явления окружающего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музыкальный вкус с возрастом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шестому классу ученики начинают внимательнее слушать форму произведения, контраст частей, интонацию и роль разных инструментов в общем звучании.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музыкального слуха помогает точнее различать настроение и характер исполнения. Слушатель уже замечает не только «нравится» или «не нравится», но и почему именно.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школьники прежде всего замечают ритм, громкость и знакомые мелодии. Им легче откликнуться на яркое, чёткое и эмоционально понятное звучание.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опыт слушания, тем глубже воспринимается музыка. Возникает интерес к деталям, сравнению произведений и осмысленному обсуждению услышанного.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звучит музыка и зачем она нужна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только сопровождает события, но и помогает людям согласовывать действия, усиливать впечатления и запоминать важные моменты.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музыка имеет там, где важны эмоции, ритм и общее настроение: в кино, праздниках, школе и семье.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 учебной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музыке важны и точность, и чувство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нужна, чтобы сохранить ритм, высоту звуков и порядок частей. Если исполнитель ошибается в этих основах, произведение теряет узнаваемость и внутреннюю устойчивость.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делает музыку живой: оно проявляется в фразировке, силе звучания, дикции и передаче характера. Без выразительности даже правильно сыгранные ноты звучат сухо и однообразно.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исполнение соединяет оба подхода. Музыкант точно читает нотный текст, но одновременно думает о настроении, образе и том, как его услышит слушатель.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Песня: когда слово начинает звучать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песня как разговор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лирической песне текст часто говорит о переживаниях человека, а мелодия помогает сделать их особенно заметными. Спокойный темп и плавные интонации создают ощущение доверительного разговора, в котором каждое слово звучит мягко и проникновенно.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Задорная песня меняет смысл знакомых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зазвучать бодро и празднично, если выбрать быстрый темп, чёткий ритм и яркое сопровождение. Тогда песня напоминает дружный разговор, в котором музыка не просто повторяет слова, а придаёт им энергию и движение.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музыкальное восприятие в учёбе и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навыки помогают не только слушать и исполнять произведения, но и лучше учиться, общаться, запоминать и управлять настроением.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восприятие развивает внимание, память и умение действовать вместе с другими, поэтому его польза выходит далеко за рамки урока музыки.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выразительное исполнение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из нотного текста рождается живое и убедительное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в разных музыкальных жанрах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«праздник» может звучать по-разному: в одном жанре спокойно, в другом торжественно, а в третьем — стремительно и ярко.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характер музыки: он меняет темп, ритм и образ, даже если тема остаётся одной и той же.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 учебной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слушать музыку внимательно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 замечает, как композитор возвращает знакомую тему и постепенно меняет её. Это помогает увидеть, что музыка строится не случайно, а по замыслу.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произведении меняются темп, громкость или регистр, возникает контраст. Он делает музыку более выразительной и помогает понять, где начинается новая мысль или настроение.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Различая тембры инструментов и голоса, слушатель лучше понимает характер звучания. Так становится яснее, почему музыка кажется нежной, торжественной, тревожной или светлой.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точное вступление, единый ритм и чистый строй создают основу звучания. Но именно выразительность, дыхание и общее настроение превращают эту основу в живое художественное впечатление.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дисциплина и расчёт помогают музыкантам действовать согласованно, а яркость тембров и динамики раскрывает образ. В кино и спектакле музыка ещё и направляет внимание зрителя.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точность и образность работают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одной из них произведение теряет либо форму, либо выразительность; вместе они делают музыку понятной и эмоционально значимой.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музыки — точность и образность — помогают воспринимать мир целостно.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видеть мир точнее и чувствовать глубже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расчёт и переживание: она требует внимания к звуку, ритму и форме, но одновременно открывает настроение, образ и смысл. Поэтому она помогает понимать и искусство, и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2026-05-25T00:26:16Z</dcterms:created>
  <dcterms:modified xsi:type="dcterms:W3CDTF">2026-05-25T00:26:16Z</dcterms:modified>
</cp:coreProperties>
</file>