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890" y="1030931"/>
            <a:ext cx="3629752" cy="3633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8600" y="895675"/>
            <a:ext cx="4374600" cy="211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E7BE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поисках знаний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278625" y="3176025"/>
            <a:ext cx="4374600" cy="17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собираются шаг за шагом: через вопросы, проверку и практику.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8600" y="254375"/>
            <a:ext cx="4739400" cy="3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831" y="1598466"/>
            <a:ext cx="3924000" cy="30349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Понимать, а не просто помнить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088731" y="2185594"/>
            <a:ext cx="3019500" cy="21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помогают не только запоминать факты, но и понимать, как устроен мир. В школе они нужны на уроках, в проектах, при чтении и в разговорах.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поиск
</a:t>
            </a:r>
            <a:endParaRPr lang="en-US" sz="3100" dirty="0"/>
          </a:p>
        </p:txBody>
      </p:sp>
      <p:sp>
        <p:nvSpPr>
          <p:cNvPr id="9" name="Text 2"/>
          <p:cNvSpPr txBox="1"/>
          <p:nvPr/>
        </p:nvSpPr>
        <p:spPr>
          <a:xfrm>
            <a:off x="278700" y="1545775"/>
            <a:ext cx="4986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превращает незнание в движение вперёд. Когда что-то удивляет, появляется желание разобраться и найти ответ, а не просто пройти мимо.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78700" y="1169150"/>
            <a:ext cx="49863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 интереса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516950" y="2807562"/>
            <a:ext cx="4986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вопросы часто строятся на словах «почему», «как» и «что будет, если». Они помогают не угадывать, а искать причину, связь и возможный результат.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516950" y="2430938"/>
            <a:ext cx="49863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ведёт к поиску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2755200" y="4069350"/>
            <a:ext cx="4986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короткую паузу на 30 секунд и вспомните один вопрос, который давно хотелось проверить. Это может стать началом нового открытия.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755200" y="3692725"/>
            <a:ext cx="4986300" cy="2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Минутка для себя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09850" y="3070852"/>
            <a:ext cx="2743200" cy="1540371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знания
</a:t>
            </a:r>
            <a:endParaRPr lang="en-US" sz="3100" dirty="0"/>
          </a:p>
        </p:txBody>
      </p:sp>
      <p:sp>
        <p:nvSpPr>
          <p:cNvPr id="13" name="Text 2"/>
          <p:cNvSpPr txBox="1"/>
          <p:nvPr/>
        </p:nvSpPr>
        <p:spPr>
          <a:xfrm>
            <a:off x="308343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учебники обычно дают уже проверенные сведения. Они полезны, когда нужно разобраться в теме спокойно, шаг за шагом, без лишнего шума и спешки.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66613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учебники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6039593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показывают, что происходит на самом деле. Наблюдение и проверка помогают увидеть связь между действием и результатом, а не только прочитать о ней.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097862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деле
</a:t>
            </a:r>
            <a:endParaRPr lang="en-US" sz="1300" dirty="0"/>
          </a:p>
        </p:txBody>
      </p:sp>
      <p:sp>
        <p:nvSpPr>
          <p:cNvPr id="17" name="Text 6"/>
          <p:cNvSpPr txBox="1"/>
          <p:nvPr/>
        </p:nvSpPr>
        <p:spPr>
          <a:xfrm>
            <a:off x="3173968" y="2111283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родители и другие люди делятся опытом, который нельзя быстро найти в тексте. Их ответы помогают понять, как знания работают в жизни.
</a:t>
            </a:r>
            <a:endParaRPr lang="en-US" sz="1000" dirty="0"/>
          </a:p>
        </p:txBody>
      </p:sp>
      <p:sp>
        <p:nvSpPr>
          <p:cNvPr id="18" name="Text 7"/>
          <p:cNvSpPr txBox="1"/>
          <p:nvPr/>
        </p:nvSpPr>
        <p:spPr>
          <a:xfrm>
            <a:off x="3232237" y="1458858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людей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3173981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источников помогает заметить совпадения и расхождения. Так легче понять, где информация точная, а где стоит быть осторожнее.
</a:t>
            </a:r>
            <a:endParaRPr lang="en-US" sz="1000" dirty="0"/>
          </a:p>
        </p:txBody>
      </p:sp>
      <p:sp>
        <p:nvSpPr>
          <p:cNvPr id="20" name="Text 9"/>
          <p:cNvSpPr txBox="1"/>
          <p:nvPr/>
        </p:nvSpPr>
        <p:spPr>
          <a:xfrm>
            <a:off x="3232250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обязательно
</a:t>
            </a:r>
            <a:endParaRPr lang="en-US" sz="1300" dirty="0"/>
          </a:p>
        </p:txBody>
      </p:sp>
      <p:sp>
        <p:nvSpPr>
          <p:cNvPr id="21" name="Text 10"/>
          <p:cNvSpPr txBox="1"/>
          <p:nvPr/>
        </p:nvSpPr>
        <p:spPr>
          <a:xfrm>
            <a:off x="308356" y="3795708"/>
            <a:ext cx="2713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видео удобны для примеров и быстрых объяснений. Но один материал редко раскрывает тему полностью, поэтому важно искать подтверждения в других местах.
</a:t>
            </a:r>
            <a:endParaRPr lang="en-US" sz="1000" dirty="0"/>
          </a:p>
        </p:txBody>
      </p:sp>
      <p:sp>
        <p:nvSpPr>
          <p:cNvPr id="22" name="Text 11"/>
          <p:cNvSpPr txBox="1"/>
          <p:nvPr/>
        </p:nvSpPr>
        <p:spPr>
          <a:xfrm>
            <a:off x="366625" y="3143283"/>
            <a:ext cx="2594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поиск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информацию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12175" y="2168050"/>
            <a:ext cx="15045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посмотрите, кто написал материал и когда он был опубликован. Автор и дата помогают понять, можно ли доверять источнику и не устарели ли сведения.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2175" y="1510175"/>
            <a:ext cx="15045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 дата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7355812" y="2168050"/>
            <a:ext cx="15045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минимум два источника и найдите совпадения. Если разные материалы говорят одно и то же, шансов на ошибку меньше.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355812" y="1510175"/>
            <a:ext cx="15045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нескольким источникам
</a:t>
            </a:r>
            <a:endParaRPr lang="en-US" sz="1343" dirty="0"/>
          </a:p>
        </p:txBody>
      </p:sp>
      <p:sp>
        <p:nvSpPr>
          <p:cNvPr id="16" name="Text 6"/>
          <p:cNvSpPr txBox="1"/>
          <p:nvPr/>
        </p:nvSpPr>
        <p:spPr>
          <a:xfrm>
            <a:off x="2073084" y="2168050"/>
            <a:ext cx="15045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ищите факты, примеры и ссылки на проверяемые данные. Хороший материал объясняет мысль ясно и не прячет, откуда взята информация.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2073084" y="1510175"/>
            <a:ext cx="15045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3833993" y="2168050"/>
            <a:ext cx="15045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относитесь к обещаниям чудес и слишком быстрых решений. Если текст больше удивляет, чем объясняет, это повод проверить его внимательнее.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833993" y="1510175"/>
            <a:ext cx="15045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громкие обещания
</a:t>
            </a:r>
            <a:endParaRPr lang="en-US" sz="1343" dirty="0"/>
          </a:p>
        </p:txBody>
      </p:sp>
      <p:sp>
        <p:nvSpPr>
          <p:cNvPr id="20" name="Text 10"/>
          <p:cNvSpPr txBox="1"/>
          <p:nvPr/>
        </p:nvSpPr>
        <p:spPr>
          <a:xfrm>
            <a:off x="5594903" y="2168050"/>
            <a:ext cx="15045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мнение и факт. Чьё-то впечатление может быть интересным, но оно не заменяет точную информацию и не доказывает, что всё именно так.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5594903" y="1510175"/>
            <a:ext cx="15045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не равно факт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цели к результату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задача становится понятнее, когда её переводят в короткие действия с понятным итогом.
</a:t>
            </a:r>
            <a:endParaRPr lang="en-US" sz="142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Учиться, вспоминая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415050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тетрадь и попробуйте вспомнить правила или определения без подсказки. Когда память работает сама, становится видно, что уже усвоено, а что ещё требует повторения.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15052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 подсказки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42309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таких заданиях полезны: они указывают, где именно возникла трудность. Это не повод расстраиваться, а сигнал, что надо повторить точнее.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42310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повторения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66556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по памяти учит связывать мысли в понятный рассказ. Если получается объяснить тему своими словами, значит, она действительно стала понятнее.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6558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Своими словами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2590803" y="2310030"/>
            <a:ext cx="18183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Мини-тест помогает быстро заметить пробелы. Несколько коротких вопросов показывают, какие части темы знакомы, а какие пока путаются или требуют ещё одной попытки.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590805" y="1704524"/>
            <a:ext cx="18183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тест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1124438" y="3829300"/>
            <a:ext cx="25074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изучения темы коротко проверьте себя: что запомнилось, что получилось объяснить и где есть сомнения.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1124438" y="3353050"/>
            <a:ext cx="25074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урока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049160" y="3829300"/>
            <a:ext cx="25074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дня снова откройте тему и решите несколько заданий. Такой промежуток укрепляет запоминание без лишней нагрузки.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049160" y="3353050"/>
            <a:ext cx="25074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три дня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5512172" y="1857484"/>
            <a:ext cx="25074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 сделайте ещё один короткий обзор. К этому времени знания успевают закрепиться и становятся более устойчивыми.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512172" y="1381234"/>
            <a:ext cx="25074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2587460" y="1857484"/>
            <a:ext cx="25074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следующий день вернитесь к материалу ещё раз. Повторение помогает памяти удержать главное и заметить, что уже стало понятнее.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87460" y="1381234"/>
            <a:ext cx="25074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день
</a:t>
            </a:r>
            <a:endParaRPr lang="en-US" sz="1300" dirty="0"/>
          </a:p>
        </p:txBody>
      </p:sp>
      <p:sp>
        <p:nvSpPr>
          <p:cNvPr id="18" name="Text 9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возвращаться к теме
</a:t>
            </a:r>
            <a:endParaRPr lang="en-US" sz="3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17" y="1418675"/>
            <a:ext cx="2816666" cy="310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знания к умению
</a:t>
            </a:r>
            <a:endParaRPr lang="en-US" sz="3100" dirty="0"/>
          </a:p>
        </p:txBody>
      </p:sp>
      <p:sp>
        <p:nvSpPr>
          <p:cNvPr id="12" name="Text 2"/>
          <p:cNvSpPr txBox="1"/>
          <p:nvPr/>
        </p:nvSpPr>
        <p:spPr>
          <a:xfrm>
            <a:off x="378793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показывает, насколько хорошо правило работает на практике. Чем больше похожих примеров вы разбираете, тем быстрее начинаете действовать без лишних подсказок.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78793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 примеры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87930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помогает соединить знания в один результат. Это может быть схема, подборка фактов или небольшой рассказ, где тема видна целиком.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3787930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проект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787930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другу заставляет говорить точно и понятно. Когда нужно передать мысль другому человеку, вы сами лучше замечаете, что уже поняли.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787930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Объяснить другому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787930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делает действия быстрее и увереннее. Результат заметен сразу: меньше сомнений, меньше ошибок и больше самостоятельности в знакомой теме.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3787930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деле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1515025"/>
            <a:ext cx="8583300" cy="337235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49950" y="422742"/>
            <a:ext cx="8404200" cy="4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ошибка превращается в подсказку
</a:t>
            </a:r>
            <a:endParaRPr lang="en-US" sz="3100" dirty="0"/>
          </a:p>
        </p:txBody>
      </p:sp>
      <p:sp>
        <p:nvSpPr>
          <p:cNvPr id="7" name="Text 2"/>
          <p:cNvSpPr txBox="1"/>
          <p:nvPr/>
        </p:nvSpPr>
        <p:spPr>
          <a:xfrm>
            <a:off x="349950" y="981642"/>
            <a:ext cx="8404200" cy="2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6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ошибки к более точному решению строится через анализ и повторное действие.
</a:t>
            </a:r>
            <a:endParaRPr lang="en-US" sz="15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1496750"/>
            <a:ext cx="3972900" cy="27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учебная сессия помогает держать внимание и не перегружаться: именно так мозгу легче работать с новой темой без лишней усталости.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900825" y="1726248"/>
            <a:ext cx="3636000" cy="104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467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минут
</a:t>
            </a:r>
            <a:endParaRPr lang="en-US" sz="6467" dirty="0"/>
          </a:p>
        </p:txBody>
      </p:sp>
      <p:sp>
        <p:nvSpPr>
          <p:cNvPr id="8" name="Text 3"/>
          <p:cNvSpPr txBox="1"/>
          <p:nvPr/>
        </p:nvSpPr>
        <p:spPr>
          <a:xfrm>
            <a:off x="4900825" y="2905106"/>
            <a:ext cx="363600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удобная длина одной учебной сессии для сосредоточенной работы.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4900825" y="3702850"/>
            <a:ext cx="36360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Pomodoro, разработанный Франческо Чирилло.
</a:t>
            </a:r>
            <a:endParaRPr lang="en-US" sz="11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725" y="3060163"/>
            <a:ext cx="3808800" cy="158080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заметки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574988" y="3827100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Выделяй ключевые термины, даты и формулы, но не перегружай страницу. Когда на листе видно только главное, легче повторять материал и быстро находить нужную информацию.
</a:t>
            </a:r>
            <a:endParaRPr lang="en-US" sz="1276" dirty="0"/>
          </a:p>
        </p:txBody>
      </p:sp>
      <p:sp>
        <p:nvSpPr>
          <p:cNvPr id="12" name="Text 3"/>
          <p:cNvSpPr txBox="1"/>
          <p:nvPr/>
        </p:nvSpPr>
        <p:spPr>
          <a:xfrm>
            <a:off x="623213" y="3174675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главное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74988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Перефразируй главное своими словами: так сразу видно, понял ли ты смысл, а не просто переписал текст. Краткая формулировка экономит время и помогает запомнить тему точнее.
</a:t>
            </a:r>
            <a:endParaRPr lang="en-US" sz="1243" dirty="0"/>
          </a:p>
        </p:txBody>
      </p:sp>
      <p:sp>
        <p:nvSpPr>
          <p:cNvPr id="14" name="Text 5"/>
          <p:cNvSpPr txBox="1"/>
          <p:nvPr/>
        </p:nvSpPr>
        <p:spPr>
          <a:xfrm>
            <a:off x="623213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Своими словами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819213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Оставляй на полях примеры, вопросы и пометки о непонятном. Такие записи превращают тетрадь в рабочий инструмент: к ней удобно возвращаться перед ответом или проектом.
</a:t>
            </a:r>
            <a:endParaRPr lang="en-US" sz="1292" dirty="0"/>
          </a:p>
        </p:txBody>
      </p:sp>
      <p:sp>
        <p:nvSpPr>
          <p:cNvPr id="16" name="Text 7"/>
          <p:cNvSpPr txBox="1"/>
          <p:nvPr/>
        </p:nvSpPr>
        <p:spPr>
          <a:xfrm>
            <a:off x="4867437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Пометки на полях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4463" y="3353650"/>
            <a:ext cx="504000" cy="50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1624" y="3353050"/>
            <a:ext cx="378900" cy="505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3124" y="1436575"/>
            <a:ext cx="442050" cy="505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8512" y="1436575"/>
            <a:ext cx="442050" cy="505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схемы
</a:t>
            </a:r>
            <a:endParaRPr lang="en-US" sz="3100" dirty="0"/>
          </a:p>
        </p:txBody>
      </p:sp>
      <p:sp>
        <p:nvSpPr>
          <p:cNvPr id="14" name="Text 2"/>
          <p:cNvSpPr txBox="1"/>
          <p:nvPr/>
        </p:nvSpPr>
        <p:spPr>
          <a:xfrm>
            <a:off x="1124463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схемы ставят главную тему, чтобы сразу было понятно, о чём идёт речь. Это помогает не теряться среди фактов и удерживать общий смысл.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780712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идея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4049074" y="3953100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делают схему понятнее и ближе к реальной жизни. Они показывают, как абстрактное правило работает в конкретной задаче, опыте или явлении.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705324" y="3353050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примеры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5512149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помогают увидеть направление мысли: что из чего следует и что с чем связано. Такой способ особенно полезен там, где важно объяснить причину и результат.
</a:t>
            </a:r>
            <a:endParaRPr lang="en-US" sz="1107" dirty="0"/>
          </a:p>
        </p:txBody>
      </p:sp>
      <p:sp>
        <p:nvSpPr>
          <p:cNvPr id="19" name="Text 7"/>
          <p:cNvSpPr txBox="1"/>
          <p:nvPr/>
        </p:nvSpPr>
        <p:spPr>
          <a:xfrm>
            <a:off x="6168399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переходов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2587537" y="2036625"/>
            <a:ext cx="2507400" cy="8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 показывают части темы и их связь между собой. Когда информация разложена по уровням, легче увидеть порядок, сравнить понятия и заметить пропущенные детали.
</a:t>
            </a:r>
            <a:endParaRPr lang="en-US" sz="1107" dirty="0"/>
          </a:p>
        </p:txBody>
      </p:sp>
      <p:sp>
        <p:nvSpPr>
          <p:cNvPr id="21" name="Text 9"/>
          <p:cNvSpPr txBox="1"/>
          <p:nvPr/>
        </p:nvSpPr>
        <p:spPr>
          <a:xfrm>
            <a:off x="3243787" y="1436575"/>
            <a:ext cx="1851300" cy="5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и ветви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8600" y="2068266"/>
            <a:ext cx="5133600" cy="16986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самопроверки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5656375" y="130312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самопроверка помогает вовремя заметить пробелы и решить, что повторить перед контрольной.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656375" y="2877050"/>
            <a:ext cx="3210900" cy="14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ученик отвечает на три вопроса, тем проще выбрать нужное повторение и не тратить время на уже понятное.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278600" y="4635500"/>
            <a:ext cx="51336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самопроверки и рефлексии в учебной практике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278600" y="414350"/>
            <a:ext cx="8559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общение
</a:t>
            </a:r>
            <a:endParaRPr lang="en-US" sz="3100" dirty="0"/>
          </a:p>
        </p:txBody>
      </p:sp>
      <p:sp>
        <p:nvSpPr>
          <p:cNvPr id="10" name="Text 2"/>
          <p:cNvSpPr txBox="1"/>
          <p:nvPr/>
        </p:nvSpPr>
        <p:spPr>
          <a:xfrm>
            <a:off x="278700" y="1545775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вопрос короткий и точный: он помогает собеседнику понять, что именно нужно объяснить. Чем яснее вопрос, тем полезнее ответ и меньше лишних догадок.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8700" y="1194850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вопрос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137628" y="2491096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до конца не менее важно, чем спрашивать. Если не перебивать, можно уловить ход мысли, сравнить его со своим и лучше заметить новый способ решения.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137628" y="2140171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1996555" y="343641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паре делает обучение активнее: один объясняет, другой проверяет пример, задаёт уточнения и замечает ошибки. Так тема становится понятнее обоим участникам.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96555" y="3085492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 паре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855483" y="4381737"/>
            <a:ext cx="4986300" cy="5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люди видят одну и ту же тему по-разному. Обсуждение помогает найти удачный пример, другой способ объяснения и более точный вывод.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2855483" y="4030813"/>
            <a:ext cx="4986300" cy="2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ECEA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взглядов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9725" y="3060163"/>
            <a:ext cx="3808800" cy="158080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0" y="414351"/>
            <a:ext cx="85593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в сети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574988" y="3827100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тоже часть учёбы: нужны сильные пароли, осторожность с личными данными и проверка адреса сайта. Тогда цифровая среда помогает, а не мешает.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23213" y="3174675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Учись безопасно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574988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интернете полезно не останавливаться на первом найденном ответе. Сравнение нескольких материалов помогает отличить объяснение от копирования и увидеть тему точнее.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23213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источники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4819213" y="2051125"/>
            <a:ext cx="37800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используешь чужие мысли, обязательно сохраняй ссылку и не выдавай текст за свой. Это уважение к автору и важный навык честной работы.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4867437" y="1398700"/>
            <a:ext cx="36804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 источник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0050" y="2100825"/>
            <a:ext cx="4936800" cy="16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278600" y="414350"/>
            <a:ext cx="85887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 личного плана
</a:t>
            </a:r>
            <a:endParaRPr lang="en-US" sz="2900" dirty="0"/>
          </a:p>
        </p:txBody>
      </p:sp>
      <p:sp>
        <p:nvSpPr>
          <p:cNvPr id="9" name="Text 2"/>
          <p:cNvSpPr txBox="1"/>
          <p:nvPr/>
        </p:nvSpPr>
        <p:spPr>
          <a:xfrm>
            <a:off x="3930050" y="4635500"/>
            <a:ext cx="49368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планирование и практика постановки целей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4900" y="1400675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план на несколько недель помогает не откладывать важную тему и видеть реальный прогресс шаг за шагом.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64900" y="3196550"/>
            <a:ext cx="32109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тема, цель и действия сформулированы коротко, план легче выполнить и проще отметить результат.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знания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2509375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проверка: вопрос сравнивают с книгой, объяснением учителя, опытом или задачей. Так становится ясно, где есть точный ответ, а где нужно уточнение.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09375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Проверка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312175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интерес: хочется узнать, как всё устроено, и почему ответ именно такой. С этого момента знание перестаёт быть чем-то далёким и становится личной задачей.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2175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Интерес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706550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включается практика: человек решает, объясняет, повторяет и исправляет ошибки. Именно здесь знание начинает работать как умение, а не как набор слов.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06550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Практика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903700" y="2168050"/>
            <a:ext cx="1934400" cy="18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появляется уверенность: получается ответить самому, помочь другому и продолжить поиск дальше. Новый вопрос уже не пугает, а открывает следующую тему.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903700" y="1510175"/>
            <a:ext cx="1934400" cy="54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Уверенность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094" y="107472"/>
            <a:ext cx="534000" cy="3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278606" y="414362"/>
            <a:ext cx="8559300" cy="7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одного вопроса
</a:t>
            </a:r>
            <a:endParaRPr lang="en-US" sz="3100" dirty="0"/>
          </a:p>
        </p:txBody>
      </p:sp>
      <p:sp>
        <p:nvSpPr>
          <p:cNvPr id="11" name="Text 2"/>
          <p:cNvSpPr txBox="1"/>
          <p:nvPr/>
        </p:nvSpPr>
        <p:spPr>
          <a:xfrm>
            <a:off x="382100" y="2780428"/>
            <a:ext cx="1851900" cy="15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звучит вопрос, и кажется, что ответ уже известен. Но одно новое слово или пример заставляют задуматься: а всё ли здесь понятно?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2100" y="2253525"/>
            <a:ext cx="18519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урок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11225" y="2780428"/>
            <a:ext cx="1851900" cy="15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приходит ясность: ответ становится понятнее, а вместе с ним — желание задать следующий вопрос. Так начинается новый круг обучения.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11225" y="2253525"/>
            <a:ext cx="18519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тема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4734850" y="2780428"/>
            <a:ext cx="1851900" cy="15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ищет другой пример, задаёт уточнение или смотрит в источник. Теперь важно не угадать, а понять, как работает правило на самом деле.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734850" y="2253525"/>
            <a:ext cx="18519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объяснения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2558475" y="2780428"/>
            <a:ext cx="1851900" cy="158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9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ответа появляется сомнение: объяснение подходит не во всех случаях. Именно в этот момент рождается интерес разобраться глубже и проверить свои мысли.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58475" y="2253525"/>
            <a:ext cx="18519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35F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сомнение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8600" y="3076150"/>
            <a:ext cx="5331900" cy="133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95AB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поисках знаний: путь продолжается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8600" y="469100"/>
            <a:ext cx="5331900" cy="17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B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не приходят сразу: они растут из вопросов, проверки, практики и повторения. Если начинать с маленькой цели и делать шаги регулярно, учиться становится легче и интереснее.
</a:t>
            </a:r>
            <a:endParaRPr lang="en-US" sz="1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2026-07-25T23:49:17Z</dcterms:created>
  <dcterms:modified xsi:type="dcterms:W3CDTF">2026-07-25T23:49:17Z</dcterms:modified>
</cp:coreProperties>
</file>