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 непереходные глаголы: зачем это важно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глаголы связаны с предметом действия и падежом.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их роль в предложении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устроено управление в словосочетании, почему меняется падеж зависимого слова и где чаще всего возникают речевые ошибки.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глаголы: главное определение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обозначают действие, которое направлено на предмет. Обычно к ним можно задать вопрос кого? что? и получить ответ без предлога.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читать книгу, строить дом, писать письмо, смотреть фильм, решать задачу. Во всех случаях действие связано с конкретным объектом.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при таких глаголах чаще всего стоит в винительном падеже. Именно поэтому переходные глаголы особенно важны для правильного выбора формы существительного.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глаголы: главное определение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 называют действие, которое не переходит прямо на предмет. Им не нужен прямой объект без предлога.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глаголам нельзя задать вопрос кого? что? так, чтобы получить прямое дополнение. Зависимое слово, если оно есть, обычно связано с предлогом или другим падежом.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спать, бежать, смеяться, мечтать, темнеть, расти. Они часто описывают состояние, движение или изменение самого предмета.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помогают передать не действие над объектом, а процесс, который происходит сам по себе или с самим действующим лицом.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переходных и непереходных глаголов
</a:t>
            </a:r>
            <a:endParaRPr lang="en-US" sz="2658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основные признаки двух групп глаголов и увидим, как они работают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связаны с прямым объектом, а непереходные обходятся без него.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по русскому языку: переходные и непереходные глаголы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518270"/>
            <a:ext cx="439200" cy="35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переходность по вопросу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глагол и задай к нему вопрос. Если уместны кого? что?, проверь, есть ли зависимое слово без предлога и прямой смысл действия.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зависимое слово появляется только с предлогом, это не прямое дополнение. Примеры: иду по улице, мечтаю о море, думаю о поездке.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предлог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и стоит без предлога, глагол обычно переходный. Примеры: вижу друга, читаю книгу, строю дом.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связь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глаголов в школьной речи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часто встречаются в учебных предложениях и текстах для разбора.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количеству примеры равны, но переходные глаголы чаще помогают определить падеж зависимого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школьной темы по русскому языку
</a:t>
            </a:r>
            <a:endParaRPr lang="en-US" sz="13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 и падеж в предложении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переходных глаголов прямое дополнение чаще всего стоит в винительном падеже без предлога. Это хорошо видно в сочетаниях: читать книгу, слушать музыку, рисовать 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винительный падеж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непереходных глаголов прямого дополнения нет. Зависимые слова в таких предложениях могут отвечать на другие вопросы и часто присоединяются с предлогом: жить в городе, идти по дороге.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прямого дополнения нет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переходность глагола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проверить, есть ли у глагола прямое дополнение без предлога.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9772" y="1474950"/>
            <a:ext cx="27375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смысловые группы глаголов
</a:t>
            </a:r>
            <a:endParaRPr lang="en-US" sz="308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показывают, что действие направлено на объект напрямую: красить стену, чинить велосипед, открывать дверь.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 предмет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группы помогает точнее строить фразы и не путать прямое дополнение с зависимым словом, которое связано через предлог.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предложении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 чаще обозначают движение, состояние или изменение самого предмета: идти, спать, светлеть, шуметь.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состояние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речи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легко узнать по предмету, на который направлено действие: мы читаем книгу, решаем задачу, моем руки, ловим мяч и ищем ответ.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случаях можно задать вопрос кого? что? и получить слово без предлога. Именно это слово показывает прямую связь действия с предметом.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 устроены иначе: ехать домой, улыбаться, отдыхать, взрослеть, шуметь. Здесь действие не направлено на предмет напрямую, а описывает движение, состояние или изменение.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речи переходные глаголы помогают точнее назвать, что именно делают с предметом, а непереходные — что происходит с самим действующим лицом или явлением.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управлении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неверные и правильные сочетания: предлог и падеж помогают сохранить смысл и определить связь слов в предложении.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ошибка связана с предлогом или падежом: они меняют связь слов и могут исказить смысл высказывания.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правилам управления в русском языке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похожей формой, но разной переходностью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глагол может вести себя по-разному в зависимости от контекста. Например, играть в мяч — непереходное употребление, потому что прямого объекта без предлога нет.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ситуация есть у глагола писать: писать красиво — это характеристика действия, а писать письмо — связь с прямым объектом, поэтому употребление становится переходным.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играть роль уже переходное: действие направлено на предмет напрямую, и к глаголу можно мысленно задать вопрос что? — играть роль.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переходности и падежа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сопоставлены примеры с разными типами связи слов. Видно, что прямой объект без предлога чаще связан с переходными глаголами.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зависимое слово стоит с предлогом или в другом падеже, это ещё не делает глагол переходным. Решает наличие прямого объекта без предлога.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«Глаголы переходные и непереходные», 6 класс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считается прямым дополнением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 предлогом не является прямым дополнением: мечтать о путешествии, говорить о книге, думать о друге. Здесь связь с глаголом выражена не напрямую.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прост: для переходного глагола нужен прямой объект в винительном падеже без предлога. Если его нет, перед нами другая связь слов.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падежи тоже не доказывают переходность. Если предмет действия не стоит без предлога и не отвечает на вопрос кого? что?, глагол остаётся непереходным.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для учебного текста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раскрытой книге мальчик заметил выделенные глаголы и сразу понял, как они работают в предложении. Одни слова обозначали действие с предметом, другие — состояние или движение. Такой текст помогает увидеть язык не в теории, а в живом примере.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на которой слова оживают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небольшого рассказа выбирает глаголы очень внимательно: изображать пейзаж, помнить дату, рассматривать рисунок. Благодаря этому текст становится ясным и выразительным. На полях можно представить открытую книгу с подчёркнутыми словами и короткими примерами.
</a:t>
            </a:r>
            <a:endParaRPr lang="en-US" sz="98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в рассказе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упражнении рядом с глаголами стояли короткие фразы: видеть картину, слышать звонок, описывать событие. Ребёнок сравнил их и заметил, что прямой объект делает смысл точнее. Так правило запоминается быстрее и без лишних объяснений.
</a:t>
            </a:r>
            <a:endParaRPr lang="en-US" sz="998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учебник подсказывает правило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в упражнении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 переходность глагола в словосочетании и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498750"/>
            <a:ext cx="439200" cy="39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эту тему на уроках русского языка
</a:t>
            </a:r>
            <a:endParaRPr lang="en-US" sz="3082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переходности помогает правильно строить словосочетания, выбирать нужный падеж и не путать прямое дополнение с зависимым словом с предлогом.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эти группы, его речь становится точнее: легче подобрать слово, избежать ошибки и ясно выразить мысль в предложении.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важна в диктантах, изложениях, сочинениях и грамматическом разборе, где требуется быстро находить связь между глаголом и существительным.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заданиях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 запоминания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отличить две группы глаголов и проверить себя в упражнении или тексте.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группу, достаточно проверить вопрос кого? что? и наличие прямого объекта без предлога. Это самый быстрый способ самопроверки.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«Глаголы переходные и непереходные»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ориентируемся на связь с предметом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связывают действие с предметом напрямую, а непереходные описывают движение, состояние или изменение без прямого объекта. Это знание делает речь точнее и увереннее.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2026-05-23T13:15:31Z</dcterms:created>
  <dcterms:modified xsi:type="dcterms:W3CDTF">2026-05-23T13:15:31Z</dcterms:modified>
</cp:coreProperties>
</file>