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между отрезками при пересечении прямых с окружностью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формулы для хорд, секущих и касательных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соотношения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быстро находить длины на чертежах, доказывать равенства и связывать окружность с подобием треугольников и теоремой Пифагора.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окружности и прямой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задаётся центром и радиусом. Любая точка окружности находится на одинаковом расстоянии от центра, а радиус соединяет центр с этой точкой.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радиус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окружности. Если такая хорда проходит через центр, она называется диаметром и равна двум радиусам окружности.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 диаметр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пересекает окружность в двух точках и делит её на два участка. Именно для таких линий часто применяют произведения отрезков.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имеет с окружностью только одну общую точку. Она касается окружности в этой точке и образует особые соотношения с радиусом.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1918991"/>
            <a:ext cx="4298400" cy="209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случаи встречаются в задачах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расположение прямой относительно окружности определяет нужную формулу и тип ответа.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находится внутри, чаще работают произведения; если вне окружности — секущие и касательные; для двух касательных используется равенство длин.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двух касательных из одной точки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равенство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внешней точки к окружности проведены две касательные, их отрезки до точек касания равны. Поэтому обычно записывают PA = PB.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доказательств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касательные часто помогают показать симметрию рисунка и доказать равенство треугольников, связанных с окружностью и точкой вне её.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вычислений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позволяет быстро находить неизвестную длину, когда известен один из касательных отрезков. Формула не требует дополнительных построений.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касания, всегда перпендикулярен касательной. Значит, угол между ними равен 90°, и на чертеже это важно заметить сразу.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прямоугольного треугольника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есть радиус и касательная, можно искать прямоугольный треугольник. Тогда становится доступна теорема Пифагора и другие свойства прямого угла.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рисунок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 схеме отмечают центр окружности, точку касания и маленький квадрат в месте пересечения. Это помогает не перепутать касательную с секущей.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темы в одном обзоре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школьной геометрии, 9 класс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тип формулы зависит от положения прямых: где-то сравнивают длины, а где-то — произведения отрезков.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случаев одна идея: конфигурация на рисунке подсказывает, равенство длин использовать или равенство произведений.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031" y="1471700"/>
            <a:ext cx="2948537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пересекающихся хордах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65850" y="1686575"/>
            <a:ext cx="3917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на рисунке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5850" y="2106575"/>
            <a:ext cx="39174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хорды AB и CD пересекаются в точке M внутри окружности, эта точка делит каждую хорду на два отрезка. Именно их нужно перемножать.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850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5850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пересекающихся хорд верно AM · MB = CM · MD. Произведение частей одной хорды равно произведению частей другой хорды, пересечённой с ней.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00835" y="3340400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00835" y="3760401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особенно полезна, когда одна из частей хорды неизвестна. Тогда по остальным данным легко составить уравнение и найти нужную длину.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двух секущих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сравнивают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одной внешней точки проведены две секущие, сравнивают внешний отрезок и всю секущую. Для обеих линий это произведение одинаково.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соотношение помогает находить длины в задачах, где через одну внешнюю точку проходят две линии, пересекающие окружность в разных местах.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точек P, A, B, C, D записывают PA · PB = PC · PD. Здесь PA и PC — внешние отрезки, а PB и PD — целые секущие.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 по рисунку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соотношения по положению точки и виду линии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касательной и секущей из одной точки (школьный курс геометрии, 9 класс)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связывает квадрат длины касательной с произведением отрезков секущей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запись позволяет сразу найти неизвестный отрезок, если известны части секущей и длина касательной.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1968195"/>
            <a:ext cx="4298400" cy="2256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темы в компактной записи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хорд, секущих и касательных к окружности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какая формула соответствует каждой конфигурации и что обычно ищут в задаче.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решение сводится либо к равенству длин, либо к равенству произведений отрезков.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геометрия превращается в уравнение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с окружностью часто можно заметить одинаковые углы и прямые углы. Из-за этого возникают подобные треугольники, а их стороны связаны пропорциями. Именно так появляются нужные отношения между отрезками.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в деле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записать пропорцию правильно и перемножить её члены, получается равенство произведений. Так выводят формулы для пересекающихся хорд и для касательной с секущей. Сложный чертёж превращается в короткое уравнение.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пропорции к произведению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длинных построений достаточно увидеть тип линии и точку её положения. Затем выбирают подходящую теорему, подставляют числа и получают ответ. Этот приём особенно полезен в задачах с неизвестной длиной.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в задачах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требуется найти в задачах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нужно найти отрезок от внешней точки до первой точки пересечения с окружностью. Он входит в формулы для секущих и помогает составить уравнение.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отрезок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известна только одна часть секущей, а требуется весь отрезок. Тогда к внешнему отрезку добавляют внутреннюю часть и используют произведение.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секущая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точки проведена касательная, обычно находят её длину через квадратный корень из произведения известных отрезков. Это самый короткий путь к ответу.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длина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пересекающиеся хорды нередко неизвестна одна часть отрезка. Её находят из равенства произведений и затем проверяют по рисунку.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хорды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по теме окружности в школьных задачах
</a:t>
            </a:r>
            <a:endParaRPr lang="en-US" sz="1088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на диаграмме показывают, какие ошибки требуют особого внимания при чтении рисунка и записи формулы.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не с вычислениями, а с распознаванием конфигурации и аккуратной записью отрезков.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теореме о двух секущих: 3·12 = 4·PD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значение неизвестного отрезка PD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подстановка в формулу секущих сразу даёт ответ без дополнительных построений и длинных преобразований.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касательной и секущей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формулу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точки P используем равенство PT² = PA · PB. Оно связывает длину касательной с двумя частями секущей и подходит для прямого вычисления.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данные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PA = 5 и PB = 20 получаем PT² = 5 · 20 = 100. Здесь важно не перепутать внешний отрезок с полной длиной секущей.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ответ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PT² = 100 следует PT = 10. В таких задачах проверяют, чтобы ответ был положительным, ведь длина отрезка не может быть отрицательной.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отрезки с окружностью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 чтения рисунка до проверки ответа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главных случаев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окружности и связанных с ней отрезков
</a:t>
            </a:r>
            <a:endParaRPr lang="en-US" sz="1162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нужную формулу по положению точки и виду прямой.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точки сразу подсказывает тип формулы: внутри окружности — хорды, снаружи — секущие и касательные.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распознать тип линии и положение точки, нужная формула находится быстро. Для хорд и секущих работают произведения отрезков, а для касательных — равенство длин и перпендикулярность радиуса.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2026-06-03T10:16:27Z</dcterms:created>
  <dcterms:modified xsi:type="dcterms:W3CDTF">2026-06-03T10:16:27Z</dcterms:modified>
</cp:coreProperties>
</file>