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71% Земли, формируя гидросферу и поддерживая жизнь.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гидросфера и её происхождение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охватывает все водные формы: жидкую, твёрдую и парообразную. Термин появился в XIX веке. Вода связана с атмосферой, биосферой и литосферой, распределённость её разная.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гидросферы: количественные показатели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пресной воды крайне мал, что подчёркивает её ценность для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недоступна для питья, акцентируя необходимость её охраны.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океан: основные характеристики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состав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занимает 71% поверхности Земли, делится на четыре больших бассейна: Тихий, Атлантический, Индийский и Северный Ледовитый. Тихий — самый большой, занимая половину площади океана.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океана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регулируют климат Земли, служат транспортными путями и участвуют в круговороте воды, обеспечивая жизнь на планете.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воды в океанах и морях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солёность Мирового океана составляет приблизительно 35 промилле, но в пределах его моря и океанские регионы варьируются от 30 до 300 промилле из-за климатических и географических условий.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влияет на пригодность воды для жизни и человека: высокосолёные воды нежелательны для питья, но важны для морских экосистем и биологических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Мирового океана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Океаническое дно включает материковую отмель, склон и ложа, а также глубоководные впадины, характеризующиеся большим разнообразием форм и глубин.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Самая глубокая точка — Марианская впадина в Тихом океане, достигающая почти 11 тысяч метров, демонстрируя экстремальные условия и уникальные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моря — уникальные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и Чёрное моря — примеры внутреннего моря, окружённого сушей. Они имеют особенности солёности и микроорганизмов, формируя важные природные зоны для рыболовства и отдыха.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Окраинные моря и их связь с океаном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и Карибское моря тесно связаны с океаном, обеспечивая миграцию морских обитателей и влияя на климат прибрежных регионов.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Моря: характеристика и многообразие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водных ресурсов в гидросфере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заключена в ледниках и подземных запасах, что ограничивает доступ к 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пресной воды важно из-за её ограниченности и распределения.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отчёт по воде, 2023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реки в структуре гидросферы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большие хранилища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содержат значительную часть пресной воды, но занимают лишь малую долю от общего объёма гидросферы. В России много крупных озёр, включая Ладожское и Онежское.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— важные транспортные артерии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важны для экосистем и человека, они обеспечивают пресной водой, служат путями сообщения и поставляют энергию и орошение.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и значение озёр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озёра, такие как Байкал и Ладожское, важны для питьевого водоснабжения и рыбного хозяйства, обеспечивая экологическую стабильность регионов.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Солёные озёра, как Каспийское море и Эльтон, представляют собой остатки древних морей и служат источником минералов и соли.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Реки: главные характеристики и роль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— важные компоненты поверхностных вод гидросферы, образующиеся из стока дождевых, талых и подземных вод. Они выносят воду из суши в океаны, оказывая влияние на ландшафт.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длинные реки мира — Нил (6671 км), Амазонка (6400 км) и Енисей (5539 км). Реки обеспечивают пресной водой население, служат транспортными путями и поддерживают биоразнообразие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Почвенно-грунтовые воды: краткосрочное питание рек и озёр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воды находятся в верхних слоях почвы и грунта, обеспечивая водоснабжение растений и подпитывая реки и озёра. Они быстро обновляются и играют важную роль в поддержании водного баланса.
</a:t>
            </a:r>
            <a:endParaRPr lang="en-US" sz="1132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Артезианские воды: глубокие запасы пресной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Артезианские воды расположены в глубоких слоях под землёй и под сильным давлением. В засушливых регионах они часто являются основным источником питьевой воды и используются для орошения сельхозугодий.
</a:t>
            </a:r>
            <a:endParaRPr lang="en-US" sz="1163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подземных вод и их значение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процессы перемещения воды между разными её состояниями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Ледники: роль и особенности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содержат около 69% пресной воды планеты и покрывают примерно 10% суши. Наибольшие массивы размещены в Антарктиде и Гренландии, где они сильно влияют на глобальный климат.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способствует подъёму уровня моря и изменению погодных условий. Весной и летом они питают реки, обеспечивая водными ресурсами экосистемы 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влага и её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влага включает водяной пар, облака, росу и осадки, составляя около 0,001% всей воды гидросферы. Её движение осуществляется при помощи ветров и атмосферных вихрей.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оказывает важное влияние на климат регионов и способствует поливу земель. Атмосферная влага также питает реки, замыкая круговорот воды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— главный потребитель воды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 потребляемой человеком воды расходуется на полив полей и водоснабжение скота. Эффективное использование воды в этом секторе критично для продовольственной безопасности.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электростанции активно применяют воду для охлаждения и технологических процессов. Вода обеспечивает выработку электроэнергии и производство различных товаров.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нужды и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в повседневной жизни — для питья, приготовления пищи и гигиены. Современные вызовы включают необходимость сохранения и экономии этого ресурса.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использования водных ресурсов человеком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гидросферы и его последствия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— стоки городов и промышленных предприятий, нефтепродукты, удобрения и пластик. Это приводит к ухудшению качества воды и гибели водных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ЮНЕСКО, около 60% сточных вод попадает в Мировой океан без очистки, что нарушает природные циклы и создает серьёзные экологические проблемы.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гидросферы: основные направления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гидросферы необходимо очищать сточные воды и ограничивать использование химических удобрений. Особенно важна защита водоёмов через создание природных заповедников.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национальные законы регулируют выбросы загрязняющих веществ. Важна образовательная работа с обществом для формирования бережного отношения к воде у всех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 жизни планеты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устойчивость и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играет ключевую роль в стабилизации климата и обмене газами, такими как кислород и углекислый газ. Она поддерживает жизненные процессы во всех биомах планеты.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жизни 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всех живых существ, сельского хозяйства, городов и промышленности. Сохранение гидросферы — залог благополучия нынешних и будущих поколений.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основа жизни и её сохранения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объединяет все водные ресурсы, формируя климат и обеспечивая жизнь. Рациональное использование и защита вод — приоритет для устойчивого развития и благополучия планеты.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2026-05-10T23:50:36Z</dcterms:created>
  <dcterms:modified xsi:type="dcterms:W3CDTF">2026-05-10T23:50:36Z</dcterms:modified>
</cp:coreProperties>
</file>