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в алгебре: порядок и количество вариантов
</a:t>
            </a:r>
            <a:endParaRPr lang="en-US" sz="3495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меняет ответ: считаем варианты через перестановки и факториал.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понимать перестановки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быстро считать число расположений, понимать роль порядка и видеть, как из небольшого набора объектов получается много вариантов в задачах и 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перестановкой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возникает тогда, когда в ответе должны участвовать все объекты набора. Ничего не выбирают частично: каждый элемент обязательно входит в итоговое расположение.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используются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перестановки — важность порядка. Записи АБ и БА обозначают разные расположения, поэтому дают разные ответы, хотя набор букв один и тот же.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обязателен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сначала рассматривают набор из разных элементов. Если объектов четыре, каждое новое расположение этих четырех предметов считается отдельной перестановкой.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объекты различны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применяют там, где нужно упорядочить весь набор без исключений: буквы, числа, книги, учеников или любые другие объекты, для которых важна последовательность.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задачах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перестановок из трех букв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59500" y="1808525"/>
            <a:ext cx="39471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варианты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9500" y="2291825"/>
            <a:ext cx="3947100" cy="92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букв А, Б, В можно выписать шесть различных перестановок: АБВ, АВБ, БАВ, БВА, ВАБ и ВБА. Даже при трех элементах число ответов уже заметно.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37750" y="1808525"/>
            <a:ext cx="39471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пример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737750" y="2291825"/>
            <a:ext cx="3947100" cy="92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набор удобно проверять вручную: видно, что простой перебор быстро становится длинным. Пример помогает понять, почему для подсчета нужен общий способ, а не только перечисление.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получается формула числа перестановок
</a:t>
            </a:r>
            <a:endParaRPr lang="en-US" sz="267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выбор мест показывает, почему произведение записывают как n!
</a:t>
            </a:r>
            <a:endParaRPr lang="en-US" sz="16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 позволяет записывать длинное произведение кратко и удобно. Это особенно важно в перестановках, где количество вариантов растет очень быстро.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 вычислении 5! , когда перемножают числа от 5 до 1.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факториала в теме комбинаторики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растет число перестановок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числа объектов резко меняет результат. Поэтому ручной перебор всех вариантов быстро становится слишком долгим.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неравномерный и очень быстрый рост: уже после 4–5 объектов вариантов становится значительно больше.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факториалов 1! , 2! , 3! , 4! , 5! , 6!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в повседневной жизни школьника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в столовой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ученики встают в очередь, важен каждый шаг расположения: кто стоит первым, вторым и третьим. Поменяй двух ребят местами — и порядок уже другой. Именно так перестановка описывает очередь как последовательность.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 полке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книги можно расставить по-разному, и каждый новый порядок будет отдельным вариантом. Даже если книги одни и те же по количеству, их расположение меняет результат, поэтому здесь тоже работает идея перестановок.
</a:t>
            </a:r>
            <a:endParaRPr lang="en-US" sz="878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Выступления в классе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выходят к доске по очереди, порядок выступлений важен не меньше, чем сами участники. Один и тот же список учеников дает разные варианты, если изменить очередность. Это наглядный пример перестановки без сложных вычислений.
</a:t>
            </a:r>
            <a:endParaRPr lang="en-US" sz="7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порядок важен, а когда нет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меняет ответ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описать расположение объектов, то перестановка зависит от порядка. АБ и БА — это разные варианты, потому что элементы стоят по-разному.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точный смысл условия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решением важно понять, что именно требуется: набор или порядок. Это помогает не перепутать перестановки с другими комбинаторными задачами и выбрать верную формулу.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только состав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задача спрашивает только, какие объекты выбраны, а не как они расположены, перестановка не подходит. Тогда считают иначе, без учета очередности.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826" y="1175216"/>
            <a:ext cx="3528249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n! для небольших чисел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быстро растет число перестановок при увеличении количества объектов.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переходе от 3 к 6 объектам количество вариантов увеличивается многократно, поэтому факториал удобно использовать для подсчета.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числа перестановок n!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с повторяющимися элементами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700" y="176375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наборе есть одинаковые предметы или буквы, не каждое переставление даёт новый результат. Совпадающие расположения считаются одним и тем же вариантом, поэтому общее число перестановок уменьшается.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3725" y="143630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элементы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39925" y="417640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задач сначала находят число перестановок всех элементов, а затем делят его на факториалы одинаковых повторов. Это убирает повторяющиеся случаи и даёт правильный ответ.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39950" y="384895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считают варианты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2186738" y="2970075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МАМА две буквы М и две буквы А. При перестановках нельзя считать одинаковые записи дважды, потому что они выглядят и читаются одинаково.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2186762" y="2642625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 словом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 с предметами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45179" y="19453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полке стоят три разные книги, можно выбрать их порядок 3! способами. Это значит, что существует 6 различных расположений, и все они легко перечисляются.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45179" y="16178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книги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45179" y="41764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показывает, почему формула n! удобна для подсчёта. Даже небольшой набор предметов даёт много разных расположений, и ручной перебор быстро становится слишком длинным.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45179" y="38489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из примера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18608" y="306085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добавить ещё одну книгу, число вариантов сразу становится 4! = 24. Новая вещь не просто прибавляет один вариант, а умножает количество возможных порядков.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8608" y="273340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книга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перестановки
</a:t>
            </a:r>
            <a:endParaRPr lang="en-US" sz="2883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условия и выбора формулы для школьных задач по комбинаторике.
</a:t>
            </a:r>
            <a:endParaRPr lang="en-US" sz="15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вариантов для разных наборов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небольшом увеличении количества объектов число возможных порядков растёт гораздо быстрее, чем кажется на первый взгляд.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неравномерный: каждое новое значение резко увеличивает число вариантов, поэтому полный перебор быстро становится неудобным.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числа перестановок n!; учебный пример для 7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и безопасность паролей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важна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символов в пароле, тем больше возможных сочетаний и тем труднее подобрать правильный вариант. Даже одно дополнительное место заметно увеличивает число комбинаций.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символов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пароля важен не только состав, но и порядок знаков. Перестановки помогают понять, почему комбинации из одних и тех же символов в разной последовательности считаются разными.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символы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цифры и знаки препинания расширяют набор возможных символов. Когда вариантов выбора больше, общее число паролей растёт значительно быстрее, чем при использовании только цифр.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88" y="1384361"/>
            <a:ext cx="483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39986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на перестановки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учитывают повторы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 или предметы могут дать одинаковый результат несколько раз. Если не убрать такие совпадения, ответ получится завышенным и не будет соответствовать условию задачи.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смысл порядка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порядок действительно важен, а иногда нет. Ошибка возникает, когда перестановки путают с задачами на состав без учёта расположения элементов.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тот набор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n! применяют только тогда, когда используются все элементы. Если из нескольких объектов выбирают лишь часть, нужна другая логика подсчёта.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снова прочитать условие. Если ответ не объясняет ситуацию или выглядит слишком большим, значит, где-то допущена ошибка в выборе формулы.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темы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определения помогают быстрее понять условие задачи и выбрать нужный способ подсчёта.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четырёх слов помогает отличать перестановки от других задач и избегать ошибок в выборе формулы.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из темы комбинаторики.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порядок имеет наибольшее значение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показанных ситуациях перестановка меняет результат, но для школьника особенно понятны примеры с очередью и паролем.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значение порядка в повседневных действиях, где даже небольшое изменение расположения сразу меняет итог.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типичным жизненным ситуациям; без статистических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нужно помнить при решении задач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нужно ли расположить все элементы набора. Если используются не все объекты, то задача уже не относится к обычным перестановкам и требует другой формулы.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условие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изменение мест двух элементов меняет результат, порядок важен. В таких случаях разные расположения считаются разными ответами, даже если состав набора одинаковый.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порядок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элементы разные и используются полностью, удобно сразу записать ответ через факториал. Это сокращает вычисления и помогает не перечислять варианты вручную.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 n!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среди элементов есть одинаковые, нужно уменьшить число вариантов. Повторяющиеся случаи не дают новых перестановок, поэтому их нельзя считать отдельно.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 повторы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Перестановки: порядок, который можно посчитать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перестановок показывает, как порядок влияет на число вариантов и почему факториал так удобен в подсчётах. Если внимательно читать условие и учитывать повторы, ответы становятся точными и понятными.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2026-05-30T00:32:52Z</dcterms:created>
  <dcterms:modified xsi:type="dcterms:W3CDTF">2026-05-30T00:32:52Z</dcterms:modified>
</cp:coreProperties>
</file>