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большой эпический жанр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показывает жизнь человека, общества и эпохи?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романе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— это крупный эпический жанр, в котором события, герои и конфликты раскрываются особенно подробно. На уроке мы узнаем, чем роман отличается от повести и рассказа, как он устроен и почему помогает понять человека в истории и 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отличается большим объемом: в нем обычно много глав, а события развиваются долго и последовательно, охватывая разные этапы жизни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действует несколько персонажей и несколько сюжетных линий. Это позволяет показать не один случай, а целую систему отношений и конфликтов.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раскрываются глубоко: через поступки, мысли, речь, воспоминания и переживания. Часто они меняются под влиянием испытаний и сделанного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роман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96334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знакомится с местом и временем действия, а также с главными героями и исходной ситуацией.
</a:t>
            </a:r>
            <a:endParaRPr lang="en-US" sz="925" dirty="0"/>
          </a:p>
        </p:txBody>
      </p:sp>
      <p:sp>
        <p:nvSpPr>
          <p:cNvPr id="13" name="Text 3"/>
          <p:cNvSpPr txBox="1"/>
          <p:nvPr/>
        </p:nvSpPr>
        <p:spPr>
          <a:xfrm>
            <a:off x="1995532" y="1824877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событие, которое нарушает привычный порядок и запускает основной конфликт произведения.
</a:t>
            </a:r>
            <a:endParaRPr lang="en-US" sz="926" dirty="0"/>
          </a:p>
        </p:txBody>
      </p:sp>
      <p:sp>
        <p:nvSpPr>
          <p:cNvPr id="14" name="Text 4"/>
          <p:cNvSpPr txBox="1"/>
          <p:nvPr/>
        </p:nvSpPr>
        <p:spPr>
          <a:xfrm>
            <a:off x="3811053" y="1982203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усложняется: герои встречают препятствия, принимают решения и оказываются в новых обстоятельствах.
</a:t>
            </a:r>
            <a:endParaRPr lang="en-US" sz="919" dirty="0"/>
          </a:p>
        </p:txBody>
      </p:sp>
      <p:sp>
        <p:nvSpPr>
          <p:cNvPr id="15" name="Text 5"/>
          <p:cNvSpPr txBox="1"/>
          <p:nvPr/>
        </p:nvSpPr>
        <p:spPr>
          <a:xfrm>
            <a:off x="5626575" y="2244035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самый напряженный момент, когда конфликт достигает предела и выбор героя становится особенно важным.
</a:t>
            </a:r>
            <a:endParaRPr lang="en-US" sz="919" dirty="0"/>
          </a:p>
        </p:txBody>
      </p:sp>
      <p:sp>
        <p:nvSpPr>
          <p:cNvPr id="16" name="Text 6"/>
          <p:cNvSpPr txBox="1"/>
          <p:nvPr/>
        </p:nvSpPr>
        <p:spPr>
          <a:xfrm>
            <a:off x="7442109" y="183627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получает итог: становится ясно, чем завершились события и как изменились герои.
</a:t>
            </a:r>
            <a:endParaRPr lang="en-US" sz="9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повесть и рассказ: чем они отличаются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роман позволяет показать жизнь шире и подробнее, чем другие эпические жанры.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отличается самым широким охватом событий, персонажей и времени 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 жанров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раскрывается герой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понятен не только по своим действиям, но и по диалогам, мыслям и отношениям с другими персонажами. Так автор показывает характер точнее и живее.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романа — изменение личности. Герой может ошибаться, сомневаться, делать выбор и постепенно становиться другим. Читатель видит сам процесс его взросления.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складывается интерес к роману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 удерживает не один прием, а их сочетание: действие, характеры, столкновения и смысл произведения.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герои дают основу интереса, а остальные элементы углубляют понимание текста.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для урока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19615"/>
            <a:ext cx="483900" cy="43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25759"/>
            <a:ext cx="483900" cy="3871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романов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прошлую эпоху, ее быт, события и взгляды людей. Читатель узнает, как жили герои в другом времени и какие ценности были для них важны.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Рассказывает о жизни одной семьи или нескольких поколений. Такой роман помогает увидеть, как меняются отношения, привычки и взгляды внутри дома.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Строится на опасностях, испытаниях и неожиданных поворотах сюжета. В нем особенно важно движение, поиск выхода и постоянное напряжение.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жизнь общества, неравенство, труд и повседневные заботы людей. В центре внимания — связь человека с окружающей средой и правилами времени.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читателя в вымышленный мир с необычными законами и героями. Он расширяет воображение, но сохраняет важные вопросы о выборе и ответственности.
</a:t>
            </a:r>
            <a:endParaRPr lang="en-US" sz="8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сюжет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автор превращает замысел в цельное произведение.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русской литературе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русский роман достиг особой силы и стал известен во всем мире. Произведения Пушкина, Лермонтова, Тургенева, Достоевского и Толстого показывают разные стороны человека и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этих романов по-своему раскрывает нравственный выбор, внутренний конфликт и отношения личности с обществом. Поэтому они остаются важными и для современного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 этих книг помогает увидеть, как через художественный текст можно понять историю, характеры людей и вечные вопросы совести, долга и смысла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связи романа со временем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часто показывает важные события своей эпохи: войны, реформы, перемены в обществе. Через них читатель видит, какие испытания влияли на жизнь героев и их выбор.
</a:t>
            </a:r>
            <a:endParaRPr lang="en-US" sz="823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дома, семейных правил, привычек и уклада помогают понять повседневную жизнь персонажей. Такие детали создают ощущение достоверности и показывают ценности героев.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говорить, обращения и словарь персонажей отражают уровень образования, круг общения и принадлежность к определенной среде. По речи легко заметить различия между героями.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интерьер, городские улицы, учебные классы и бытовые вещи не только изображают эпоху, но и раскрывают социальное положение персонажей, их привычный мир и образ жизни.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поступки и споры героев роман показывает, что важно людям определенного периода: честь, долг, свобода, служение, семья или личная независимость. Это делает эпоху понятной.
</a:t>
            </a:r>
            <a:endParaRPr lang="en-US" sz="8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романе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делает роман динамичным и помогает читателю следить за тем, как герой проходит через испытания и принимает важные решения.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обычно нарастает постепенно, достигает вершины в кульминации и снижается в финале, когда конфликт получает итоговое решение.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содержанию урока о романе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улица как часть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узкой городской улице герои встречаются, спорят и спешат по своим делам. Дома, вывески и шум толпы создают живую картину эпохи. Такое пространство делает события романа более наглядными и помогает почувствовать настроение города.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тишина размышления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время будто замедляется, и герой остается наедине со своими мыслями. Полки с книгами, свет из окна и тишина зала подчеркивают серьезность происходящего. Такое место часто становится пространством выбора, сомнений и внутреннего роста.
</a:t>
            </a:r>
            <a:endParaRPr lang="en-US" sz="82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пространства в романе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тему и идею романа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чем рассказывает роман: о дружбе, взрослении, семье, долге, любви или столкновении человека с обществом. Она задает основной круг событий и проблем.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показывает, зачем автор рассказывает эту историю и какой вывод предлагает читателю. Через судьбы героев писатель выражает свое отношение к поступкам, ошибкам и нравственному выбору.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раскрываются не сразу, а постепенно. Читатель замечает их через важные эпизоды, детали, разговоры персонажей и последствия решений, которые принимают герои в сложных ситуациях.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точно определить тему и идею, важно не пересказывать сюжет, а понимать смысл событий. Тогда роман воспринимается как произведение о жизни, а не только как последовательность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романы и их 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русской литературы XIX века показывают, как по-разному роман раскрывает человека, общество и историческое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по-своему соединяет личную судьбу героя с большими вопросами эпохи, поэтому романы остаются важными для изучения и обсуждения.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XIX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романы в школе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читать большой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видеть связь между событиями, героями и темой. Ученик учится не терять важные детали и понимать, как строится большое художественное произведение.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Размышлять о нравственном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романы ставят вопросы совести, чести, дружбы и ответственности. Они помогают понять, почему люди поступают по-разному в одинаково трудных обстоятельствах.
</a:t>
            </a:r>
            <a:endParaRPr lang="en-US" sz="90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романа нужно замечать поступки, повторяющиеся детали и изменения в характере персонажей. Это тренирует наблюдательность и умение делать точные выводы.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разные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романа на уроке учит сравнивать точки зрения, аргументировать свою позицию и уважать чужое мнение. Это полезно не только в литературе, но и в жизни.
</a:t>
            </a:r>
            <a:endParaRPr lang="en-US" sz="9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роман на уроке литературы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роман как цельное произведение: от общего представления к смыслу и личной оценке.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чаще всего есть в романе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персонажей влияет на масштаб повествования: чем больше героев, тем шире круг событий, отношений и жизненных наблюдений в тексте.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задают основное действие, а второстепенные и эпизодические создают глубину мира романа и помогают точнее раскрыть характеры.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романа в школьном литературоведении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современного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роман часто говорит о том, что близко подросткам: дружбе, семье, школе, поиске себя, выборе будущей профессии и отношениях с окружающими. Это делает чтение узнаваемым.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нередко используют более простой язык, чем в классических произведениях, но сохраняют важные признаки жанра: большой сюжет, развитие героя, конфликт и смысловой итог.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романы могут затрагивать социальные сети, экологию, давление сверстников и личную ответственность. Такие темы помогают увидеть, как литература откликается на сегодняшнюю жизнь.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новые сюжеты и речевые особенности, современный роман продолжает традиции классики: он показывает характер человека, его выбор и последствия этого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увидеть жизнь в ее сложности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судьбы героев, время и большие жизненные вопросы. Он учит понимать людей, замечать причины поступков и видеть, как выбор человека меняет его жизнь и мир вокруг.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2026-05-19T05:42:55Z</dcterms:created>
  <dcterms:modified xsi:type="dcterms:W3CDTF">2026-05-19T05:42:55Z</dcterms:modified>
</cp:coreProperties>
</file>