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Александра I в 1801–1812 гг.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правления принесли смену союзов, войны и компромиссы, а к 1812 — рост угрозы большой войны.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Французской революции и прихода к власти Наполеона Бонапарта Европа почти постоянно воевала. Франция стремилась усиливать влияние и подчинять государства. Россия при Александре I искала равновесие сил, чтобы защитить интересы на Балтике, в Польше, на Балканах и Кавказе.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начала XIX века и международное положение России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задачей было обеспечить безопасность западных границ и не допустить, чтобы Франция стала слишком сильной и опасной для России.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занимали торговые и морские интересы: свободное сообщение на Балтийском и Чёрном морях, а также поддержка влияния в Польше и на Балканах.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одновременно искала выгодные союзы с европейскими державами и стремилась сохранить статус России как великой державы.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цели российской дипломатии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1805 года России приходилось вести борьбу сразу на нескольких направлениях, а дипломатия всё чаще зависела от военных исходов.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внешняя политика Александра I постепенно становилась более «военной», ведь конфликты тянулись и накладывались друг на друга.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периодов: 1804–1813, 1805–1807, 1806–1812, 1808–1809 (по годам войн, указанным в исходном контексте).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войны России в 1801–1812 гг.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Англо-русский союз 1801 года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1801 году был заключён англо-русский союз — шаг, который показывал опору на связи с Великобританией. Логика была простой: создавать союзы, чтобы не дать одному государству стать слишком доминирующим. Для иллюстрации подойдёт карта Европы начала XIX века с отмеченными направлениями сближения.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Разворот после курса Павла I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царствования Александр I изменил направление политики и отказался от части прежних решений Павла I. Это означало более внимательное сближение с теми государствами, которые могли сдерживать Францию. Визуально это можно подчеркнуть портретом Александра и символикой смены курса.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дипломатические шаги Александра I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32" y="1734625"/>
            <a:ext cx="3816386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антинаполеоновские коалиции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Коалиции создавались, чтобы остановить расширение Франции и защитить интересы европейских государств. Ниже — участники и общие причины объединений.
</a:t>
            </a:r>
            <a:endParaRPr lang="en-US" sz="1102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коалиция показывает: сопротивление Наполеону становилось всё сложнее, и объединения приходилось собирать в разных составах.
</a:t>
            </a:r>
            <a:endParaRPr lang="en-US" sz="1153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7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годам и участникам из исходного описания (1805, 1806–1807, 1812).
</a:t>
            </a:r>
            <a:endParaRPr lang="en-US" sz="779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1805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под Аустерлицем подтолкнуло Александра I внимательнее относиться к военной подготовке и осторожнее выбирать союзников в дальнейшем.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стало серьёзным ударом по престижу России и Австрии в Европе.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событие кампании 1805 года: сражение при Аустерлице.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1807 году поражение под Фридландом привело к тому, что Россия перешла к переговорам с Наполеоном.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стал Тильзитский мир: Россия признала успехи Франции и временно согласилась на сближение с Наполеоном.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договор не означал дружбы — он был вынужденным компромиссом после тяжёлых военных неудач.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Фридланд и Тильзитский мир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Тильзиту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1807 года: война, поражения, встреча, переговоры, мир и соглашение о союзе.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согласилась поддерживать континентальную блокаду Англии и ограничить торговлю с главным противником Франции.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Тильзитские договорённости и их цена для России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Россия признала Варшавское герцогство, созданное Наполеоном, что означало усиление наполеоновского влияния в регионе.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Взамен Франция временно не мешала действиям России на севере и юге — это выглядело как передышка после тяжёлых боёв.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соглашение повышало зависимость политики России от решений Наполеона и вызывало недовольство в обществе и среди дворянства.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Русско-шведская война 1808–1809 гг.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ход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1808–1809 годах Россия вела войну со Швецией, стремясь укрепить безопасность на северо-западных рубежах. Сражения шли в условиях сурового климата и важности контроля над прибрежными районами.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Фридрихсгамский мир и итог для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Фридрихсгамскому мирному договору (1809) Швеция уступила России Финляндию и Аландские острова. Присоединение изменило линию границы и стало заметным дипломатическим и военным успехом Александра I.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14435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7094" y="14435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8519" y="1443500"/>
            <a:ext cx="234413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Великого княжества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1809 года Финляндия получила статус Великого княжества Финляндского в составе Российской империи. При этом сохранялись собственные законы и управление, а также особенности местной жизни.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Балтики и Петербурга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России Финляндия означала более устойчивые рубежи на Балтике. Ослабляя позицию Швеции, это снижало риск угроз для Петербурга и северных морских направлений.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шведского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Уступка Финляндии уменьшила влияние Швеции в регионе и усилила роль России в северной Европе. Это укрепляло переговорные позиции Александра I в дальнейших международных спорах.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Финляндии и его значение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Россия вела долгую войну с Османской империей, стремясь укрепить влияние на Балканах. Большое значение имели дунайские земли, контроль над переправами и защита южных рубежей.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войска действовали на удалённых театрах, где решали не только сражения, но и снабжение. Занятие крепостей на Дунае сопровождалось тяжёлыми боевыми действиями и долгими перегруппировками.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затянулась из-за необходимости одновременно решать задачи в разных направлениях. Когда один участок требовал усилений, остальные направления не удавалось оставлять без внимания.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масштаб конфликта, война оставалась частью общей политики Александра I по безопасности империи. Южный фронт требовал постоянной дипломатической и военной концентрации ресурсов.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Русско-турецкая война 1806–1812 гг.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по итогам войн и договоров периода Александра I (обобщение по указанным в задании событиям).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1812 году границы Российской империи заметно расширились. Ниже — ключевые приобретения и их значение для положения страны.
</a:t>
            </a:r>
            <a:endParaRPr lang="en-US" sz="1174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приобретений усиливала безопасность на периферии: северо-запад, юг и Кавказ. Одновременно империи требовались новые опоры управления и обороны на расширенных границах.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изменения к 1812 году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1804–1806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усиливала борьбу за Восточную Грузию и влияние в Закавказье. Решающее значение имели крепости, удержание подступов и налаживание снабжения войск на сложных маршрутах.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1807–1810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шло с упором на контроль дорог и связей между горными районами и низменностями. Без устойчивой логистики военные действия на этом театре превращались в долгую проверку выносливости.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1811–1813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войны ключевым становилось обеспечение безопасности южных границ. Итог формировался не только боями, но и возможностью удерживать территории и линии снабжения.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Русско-персидская война 1804–1813 гг.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центральным оставалось противостояние Франции, север и юг были связаны с безопасностью и торговыми путями. Поэтому действия велись на нескольких фронтах одновременно.
</a:t>
            </a:r>
            <a:endParaRPr lang="en-US" sz="1134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распределение усилий: борьба с Францией давала главный вектор, но успешные действия на Балтике, Дунае и Кавказе снижали риски для империи.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81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направлений, указанных в задании (войны против Франции, Швеции, Турции и Ирана).
</a:t>
            </a:r>
            <a:endParaRPr lang="en-US" sz="681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внешней политики Александра I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блокада усложнила российскую торговлю, особенно через Балтийское море. Экономические потери делали сотрудничество с Францией всё менее выгодным для России.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усиливал Варшавское герцогство, что усиливало тревогу в Петербурге. Разные взгляды на судьбу Польши и обстановку в Европе всё сильнее разъединяли страны.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учётом разногласий по территориям и влиянию в Польше, на Балканах и в Германии союз постепенно становился временным. Интересы России и Франции расходились быстрее, чем удавалось договориться.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союз с Наполеоном быстро ослаб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Тильзитского союза к подготовке войны 1812 года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причинно-следственной цепочки между Тильзитом и усилением подготовки к войне (по указанному в задании содержанию).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2770325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944" y="5236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9944" y="2770325"/>
            <a:ext cx="234413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позиций на Балтике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усилила влияние на северных территориях и добилась заметных успехов на Балтике. Эти изменения укрепляли безопасность морских направлений и снижали риски со стороны Швеции.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 усилению на Кавказе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кавказском направлении Россия вела длительные войны и закрепляла контроль над важными районами. Это усиливало позиции империи в Закавказье и повышало устойчивость южных рубежей.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 и путь к 1812 году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сочетал дипломатические решения и тяжёлые военные испытания. Итогом стали расширение границ и накопленный опыт крупных кампаний, который подготовил почву для Отечественной войны 1812 года.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внешней политики 1801–1812 гг.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Александра I сочетала союзы, тяжёлые военные испытания и территориальные успехи. Россия укрепилась на севере и юге, расширив влияние на Кавказе. Однако конфликт с Наполеоном стал неизбежным, а Тильзит — паузой перед 1812 годом.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внешней политики Александра I в 1801–1812 гг.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2026-05-12T18:18:05Z</dcterms:created>
  <dcterms:modified xsi:type="dcterms:W3CDTF">2026-05-12T18:18:05Z</dcterms:modified>
</cp:coreProperties>
</file>