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как эпический жанр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жанр, в котором один эпизод раскрывает целую жизнь.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вырос из устных историй, народных сказов и бытовых наблюдений. В русской литературе XIX века он стал самостоятельной формой, в которой особенно ценятся точность, внимание к человеку и ясная авторская мысль.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устного пересказа к литературному жанру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обычно невелик по объёму и охватывает короткий промежуток времени. В нём нет разветвлённого действия: читатель следит за одним главным событием.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Персонажей немного, и чаще всего внимание сосредоточено на одном герое. Через его поступки, речь и переживания автор показывает характер и смысл происходящего.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подробность в рассказе важна. Лишних эпизодов нет: детали, интонация и финал работают на главную мысль произведения.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начала к завязке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быстро вводит читателя в ситуацию: кто действует, где и когда происходит событие. Затем завязка запускает основной конфликт и задаёт направление сюжета.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и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становится самым напряжённым моментом рассказа. После неё развязка завершает действие, а финал нередко оставляет особенно сильное смысловое впечатление.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05714"/>
            <a:ext cx="4063200" cy="1457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место рассказа среди эпических жанров.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оказывается самым кратким и сосредоточенным жанром; повесть и роман расширяют круг событий, героев и проблем.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признаки эпических жанров в школьном литературоведении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Рассказ, повесть и роман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вопрос, о чём говорится в рассказе: о дружбе, выборе, страхе, честности, одиночестве или взрослении. Она задаёт общий круг жизненных вопросов.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показывает, к какому выводу подводит автора сам текст. Это главная мысль о человеке, его поступках и последствиях сделанного выбора.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создаёт напряжение в сюжете. Он может возникать между героями, между человеком и обществом или внутри самого героя, когда сталкиваются чувства и поступки.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идея и конфликт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художественных элементов рассказа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особенно важно, чтобы каждый элемент работал точно и без лишних повторов: так текст остаётся ёмким и выразительным.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смысла дают детали и поступки, а диалоги, пейзаж и финал усиливают характер и настроение.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рассказ убедительным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рассказа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сюжета в кратком эпическом произведении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8114" y="1361259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9789" y="3239784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рассказа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показывают не только описанием, но и его словами, действиями, мыслями и чувствами. Даже короткий разговор может многое сказать о человеке.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в речи и поступках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рассказ строится вокруг одного главного героя. Именно через него читатель понимает смысл события и видит, как небольшая ситуация раскрывает характер.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центр внимания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герой нередко меняется после одного поступка, ошибки или открытия. Поэтому небольшая сцена может стать решающей для понимания его личности.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 одном эпизоде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рассказе не только обозначает место действия, но и помогает почувствовать настроение сцены. Он может усиливать тревогу, радость, одиночество или спокойствие героя.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работает как точный знак смысла: жест, предмет, звук или цвет сразу выделяют важное. Одна удачная деталь часто запоминается сильнее длинного объяснения.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художественная деталь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создаёт весь текст и выбирает, какие события, героев и детали будут показаны. Именно он определяет общий замысел произведения и его художественный мир.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интонации повествователя зависит восприятие событий: рассказ может звучать спокойно, иронично, сочувственно или тревожно, помогая читателю точнее понять смысл.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 — это тот, кто рассказывает историю внутри текста. Его взгляд может быть близок к авторскому, но не обязан совпадать с ним полностью.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повествователь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признаков жанровой разновидности рассказа; дата не требуется.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настроения помогают автору по-разному раскрывать характеры, события и отношение к происходящему, даже если объём рассказа остаётся небольшим.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школьном чтении встречаются реалистические, юмористические и сатирические рассказы: они особенно ясно показывают жизнь и человеческие поступки.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рассказ по настроению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929622"/>
            <a:ext cx="4063200" cy="1631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веков; школьная программа по чтению.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рассказ раскрывает жизнь: через сатиру, лирику, нравственный выбор и юмор.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малом объёме рассказ может быть очень разным по тону и задаче: смешить, заставлять задуматься или создавать лирическое настроение.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русских рассказов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создают глаголы, сравнения и эпитеты. Они делают изображение живым и помогают читателю быстро представить героя, место действия и настроение сцены.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обычно строится на точных и немногословных фразах. Автор не перегружает текст объяснениями, а сразу показывает главное через действие, реплику или деталь.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Экономность речи — одно из главных достоинств жанра. Одно меткое слово или предметная деталь могут заменить целый абзац и оставить сильное впечатление.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в рассказе особенно важны, потому что через них слышны характер, воспитание и отношение персонажей друг к другу. Краткая реплика иногда говорит больше длинного описания.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рассказ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школьного разбора помогает увидеть, как построен текст и что именно хотел сказать автор.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597700" y="1294100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удобен для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помогает прочитать текст целиком и сразу увидеть его строение. При этом в рассказе есть полноценный сюжет, герой и выразительный финал.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7700" y="3095825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чтение рассказов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учат замечать поступки людей, понимать их мотивы и обсуждать важные качества характера. Поэтому рассказ хорошо подходит для вдумчивого классного чтения.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 школьном чтении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критериев анализа художественного текста; дата не требуется.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полезно сопоставлять текст с вопросом: как отдельные элементы помогают понять характер героя и авторский замысел.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обычно играют сюжет, детали, финал и идея: именно они связывают событие с общим смыслом произведения.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при разборе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61155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6273" y="320376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0411" y="4070361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короткий эпизод может раскрывать серьёзную тему о доброте, честности, страхе или взрослении. Читатель видит, как частный случай становится важным для всех.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ценит каждую деталь, поэтому автор выбирает самые точные выражения. Небольшой объём учит внимательно читать и замечать скрытый смысл текста.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поступок, разговор или переживание раскрывается характер героя. Даже короткая сцена позволяет понять человека глубже, чем длинное описание.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рассказа часто подводит к главной мысли и оставляет эмоциональный отклик. Именно финал помогает соединить событие и авторский взгляд.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важен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относится к малым эпическим жанрам: в нём обычно один главный эпизод, ограниченное время действия и немного персонажей.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рассказа создают точная композиция, выразительные детали, живой язык и финал, который помогает понять авторскую мысль и отношение к событиям.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рассказ невелик по объёму, он способен показать сложный характер, важный нравственный выбор и серьёзный взгляд писателя на жизнь.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жанре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доказывает, что небольшой текст может быть очень глубоким. В нём каждый эпизод, слово и деталь работают на главную мысль и помогают увидеть человека по-новому.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Рассказ: малый жанр с большим смыслом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2026-05-18T18:54:30Z</dcterms:created>
  <dcterms:modified xsi:type="dcterms:W3CDTF">2026-05-18T18:54:30Z</dcterms:modified>
</cp:coreProperties>
</file>