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типа хордовые: значение и особенности
</a:t>
            </a:r>
            <a:endParaRPr lang="en-US" sz="3214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хордовые объединяет множество животных с уникальной структурой и значительной ролью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хордовых: начало и развитие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появились более 500 миллионов лет назад, претерпев значительные изменения. Их эволюция способствовала освоению разных сред и формированию разнообразных адаптаций.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подтипа типа хордовые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— простейшие хордовые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Бесчерепные, например ланцетники, сохраняют хорду и нервы на протяжении всей жизни. Эти морские обитатели ведут придонный образ жизни и фильтруют воду для питания.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 — личиночная хорда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Оболочники, такие как асцидии, имеют хорду только на личиночной стадии. Взрослые особи остаются неподвижными, покрытыми оболочкой, и питаются, фильтруя воду.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— самые разнообразные хордовые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включают рыбы, птиц и млекопитающих. Они обладают позвоночником и парными конечностями, что обеспечило им адаптацию к различным средам обитания.
</a:t>
            </a:r>
            <a:endParaRPr lang="en-US" sz="10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хорды у хордовых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служит основой скелета у эмбрионов всех хордовых, поддерживая тело на стадии развития.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позвоночных хорда обычно заменяется позвоночником, который обеспечивает дополнительную защиту и поддержку.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бесчерепных и оболочников хорда сохраняется либо всю жизнь, либо в личиночной стадии, что отличает их от позвоночных.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тела хордовых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Двусторонняя симметрия и сегментация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хордовых симметрично по обеим сторонам и состоит из повторяющихся сегментов, что облегчает сложные движения.
</a:t>
            </a:r>
            <a:endParaRPr lang="en-US" sz="128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 включают голову, туловище и хвост, что обеспечивает функциональное разделение и координацию работы органов.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 у хордовых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представлена трубчатой нервной трубкой, формирующей спинной мозг у всех хордовых.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дополнительно развивается головной мозг для сложной обработки информации.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включают глаза, уши, обонятельные и осязательные структуры, обеспечивая восприятие окружающей среды.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органы позволяют быстро реагировать на изменения условий и эффективно взаимодействовать с миром.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хордовых по классам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видовое разнообразие приходится на позвоночных, особенно рыб и птиц.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видов позвоночных объясняет широкое разнообразие форм и экологических ниш.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хордовые: особенности и образ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сохраняют хорду и нервную трубку на протяжении всей жизни, обитают на морском дне и питаются фильтрацией воды.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малоподвижны и имеют простое строение, что отражает их древнее эволюционное происхождение внутри хордовых.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 и их особенности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оболочников содержит хорду и нервную трубку, что обеспечивает подвижность на ранних стадиях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особи теряют хорду и становятся неподвижными, питаясь фильтрацией воды через специализированные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позвоночных и их значение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основа водных экосистем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представлены разнообразными видами, адаптированными к разным водным средам. Они выполняют важную роль в пищевых цепях водоемов.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покорители воздуха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оперением и крыльями, что обеспечивает им способность к полету и освоение воздушной среды в разных климатах.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развитые и адаптивные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сложную нервную систему и способны к воспитанию потомства, что способствует их успеху в разнообразных условиях.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84436"/>
            <a:ext cx="3432300" cy="11558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подтипов хордовых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подтипы хордовых по примерам, наличию хорды у взрослых особей и способу передвижения. Это помогает понять различия в строении и образе жизни.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обладают наибольшей мобильностью, оболочники теряют хорду во взрослом возрасте, что отражает их приспособленность к образу жизни.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среда обитания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хордовых, включая рыб и бесчерепных, прекрасно адаптированы к жизни в морских и пресных водоёмах благодаря особенностям дыхательной и двигательной систем.
</a:t>
            </a:r>
            <a:endParaRPr lang="en-US" sz="1232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летучие мыши освоили полёт, развивая крылья и лёгкие, что позволяет им эффективно перемещаться и искать пищу в воздухе.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Наземное обитание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 млекопитающие обладают разнообразными адаптациями, такими как лёгкие и конечности, обеспечивающими передвижение и выживание на суше.
</a:t>
            </a:r>
            <a:endParaRPr lang="en-US" sz="1252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приспособились к различным условиям: от роющих землеройных животных до быстрых пловцов, что обеспечивает их успешное выживание в экосистемах.
</a:t>
            </a:r>
            <a:endParaRPr lang="en-US" sz="11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хордовых: варианты и примеры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представители, как коровы и овцы, питаются травой и растениями, имея специализированные зубы для пережёвывания растительной пищи.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 хордовые, к примеру тигры и акулы, охотятся на других животных, оснащённые острыми зубами и когтями для захвата добычи.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виды, такие как медведи и люди, демонстрируют разнообразие в рационе, сочетая растительную и животную пищу в зависимости от доступности.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оболочников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оболочников с изменениями строения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хордовых разделены на мужские и женские особи, что обеспечивает генетическое разнообразие при размножении.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рыбы и амфибии, осуществляют наружное оплодотворение в воде, выпуская яйца и сперму в окружающую среду.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хордовых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млекопитающие обычно используют внутреннее оплодотворение, обеспечивая защиту и развитие яиц или эмбрионов внутри тела.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потомством варьируется от отсутствия заботы до сложных социально-поведенческих стратегий, что повышает выживаемость потомства.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атлас биоразнообразия, 2022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распространения хордовых на планете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хордовых сконцентрировано в тропических регионах и океанах, где биоразнообразие особенно велико.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видов в тропиках указывает на благоприятные климатические условия и разнообразие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хордовых в природе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производят важный вклад в пищевые цепи — регулируя численность других видов и поддерживая экосистемный баланс.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и летучие мыши способствуют опылению растений и распространению семян, тем самым поддерживая разнообразие флоры и фауны.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хордовых в жизни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питания и материалов
</a:t>
            </a:r>
            <a:pPr algn="ctr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Млекопитающие, рыбы и птицы служат ценными источниками пищи и материалов, таких как шерсть, кожа и перо, которые широко используются человеком.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и медицина
</a:t>
            </a:r>
            <a:pPr algn="ctr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используются в научных исследованиях, способствуя развитию медицины и биологии, открывая новые методы лечения и профилактики заболеваний.
</a:t>
            </a:r>
            <a:endParaRPr lang="en-US" sz="1016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сохранение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хордовых находятся под угрозой исчезновения, благодаря чему развиваются программы охраны и сохранения, важные для устойчивости биоразнообразия.
</a:t>
            </a:r>
            <a:endParaRPr lang="en-US" sz="10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хордовых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крупнейшее животное на Земле, достигает длины до 33 метров и массы до 180 тонн, что делает его уникальным в животном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считаются единственными современными потомками динозавров, что подтверждается их анатомическими и генетическими особенностями.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коньки выделяются тем, что вынашивают потомство самцы, а у некоторых лягушек личинки развиваются на спине родителей, что обеспечивает им защиту.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изучения хордовых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хордовые объединяет огромное разнообразие животных. Их изучение помогает понять эволюцию, поддерживать биоразнообразие и развивать устойчивое взаимодействие человека с природой.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2026-05-08T23:15:08Z</dcterms:created>
  <dcterms:modified xsi:type="dcterms:W3CDTF">2026-05-08T23:15:08Z</dcterms:modified>
</cp:coreProperties>
</file>