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глагола: как образуется, где используется, почему важна.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Participles в английском языке: форма, значение и употребление
</a:t>
            </a:r>
            <a:endParaRPr lang="en-US" sz="267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Past Participle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встречается в упражнениях, тестах и живой речи чаще, чем кажется. Она помогает точно передавать завершённость, результат и пассивное значение, а ошибки в ней сразу искажают смысл предложения.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Past Participle и его грамматическая роль
</a:t>
            </a:r>
            <a:endParaRPr lang="en-US" sz="2376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 — это третья форма английского глагола, которая входит в систему временных и неличных форм и активно используется в школьной грамматике.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форма обычно образуется по модели с окончанием -ed: work — worked — worked. Такая закономерность облегчает запоминание и проверку.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неправильных глаголов Past Participle нужно запоминать отдельно: go — went — gone, write — wrote — written. Здесь форма не выводится по общему правилу.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 для составных времен, страдательного залога и определительных конструкций, где Past Participle показывает результат действия, состояние или завершённость.
</a:t>
            </a:r>
            <a:endParaRPr lang="en-US" sz="10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292257"/>
            <a:ext cx="4873500" cy="8313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глаголы: сравнение форм
</a:t>
            </a:r>
            <a:endParaRPr lang="en-US" sz="2393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меняется третья форма у разных типов глаголов и какие формы нужно запоминать отдельно.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формы часто совпадают, а у неправильных Past Participle нередко имеет уникальный вид.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форма Past Participle у правильных глаголов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правильных глаголов Past Participle образуется добавлением -ed: work — worked, clean — cleaned, open — opened. Это самый распространённый способ образования формы.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 -e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инфинитив уже оканчивается на -e, прибавляется только -d: like — liked, use — used. Такое написание сохраняет естественный вид основы и не удваивает конечную букву.
</a:t>
            </a:r>
            <a:endParaRPr lang="en-US" sz="1018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краткой ударной основе конечная согласная часто удваивается: stop — stopped, plan — planned, rob — robbed. Это помогает сохранить правильное чтение и произношение формы.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важно видеть не отдельные примеры, а общую логику: -ed, -d и удвоение согласной — три основные модели, которые покрывают большинство регулярных глаголов.
</a:t>
            </a:r>
            <a:endParaRPr lang="en-US" sz="10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Past Participle в предложении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третью форму по грамматическому контексту и соседним словам.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 в Present Perfect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строится по формуле have/has + Past Participle: I have finished, she has read, they have visited. В этой модели третья форма несёт смысл результата.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показывает, что действие произошло раньше, но его след важен сейчас. Поэтому она особенно удобна для описания опыта, недавних событий и завершённых действий.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обычно не указывает конкретный момент в прошлом. Важнее сам факт действия и его значение для настоящей ситуации, а не дата или время.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конструкция часто появляется в рассказах о личном опыте, достижениях и результатах: what you have done, what has changed, what you have learned.
</a:t>
            </a:r>
            <a:endParaRPr lang="en-US" sz="10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 в Past Perfect и Future Perfect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до 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используется, когда одно действие произошло раньше другого события в прошлом: had left, had finished, had done. Оно помогает выстроить последовательность и снять двусмысленность.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 к моменту в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подчёркивает, что действие было завершено до определённого момента. В повествовании она часто показывает предысторию или более ранний результат.
</a:t>
            </a:r>
            <a:endParaRPr lang="en-US" sz="994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 к будущему моменту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Perfect строится по схеме will have + Past Participle: will have completed, will have read, will have arrived. Она показывает результат, который будет достигнут к указанному времени.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Past Participle в английском языке
</a:t>
            </a:r>
            <a:endParaRPr lang="en-US" sz="236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что одна и та же форма работает в разных грамматических системах и меняет значение по контексту.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связана с Perfect tenses и Passive Voice, поэтому именно эти модели стоит освоить в первую очередь.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грамматике английского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700" y="1845400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 в Passive Voice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строится по формуле be + Past Participle: is made, was built, are studied, were invited. Форма глагола показывает не действие субъекта, а состояние объекта.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 объекте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страдательном залоге внимание переносится на то, что произошло с предметом или человеком. Это удобно, когда исполнитель неизвестен, неважен или второстепенен.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by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назвать исполнителя, его вводят с помощью by: The bridge was built by engineers. Такая конструкция особенно типична для учебных, научных и новостных текстов.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 как прилагательное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результату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функции Past Participle описывает не действие, а его итог: сломанный, закрытый, написанный. Такая форма помогает коротко и точно передать состояние предмета или объекта без лишних пояснений.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перед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причастие стоит перед существительным и уточняет его признак: a broken phone, a closed door, a written test. В предложении оно ведёт себя почти как обычное прилагательное.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отличие от -ing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на -ed показывает результат или состояние, то -ing чаще обозначает процесс или активное действие. Поэтому broken window и breaking news передают разные грамматические и смысловые отношения.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особенно удобно в учебных и описательных текстах: damaged roads, tired students, folded paper. Оно делает речь компактнее и помогает точнее передавать внешний вид, состояние или итог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524026"/>
            <a:ext cx="8625000" cy="1471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 и Present Participle: ключевые различия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что форма на -ed/третья форма глагола связана с результатом, а форма на -ing — с процессом и действием в развитии.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 указывает на разворачивающееся действие, а Past Participle — на завершённость, результат или пассивный смысл.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грамматике английского языка для старшей школы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частотные неправильные глаголы с Past Participle
</a:t>
            </a:r>
            <a:endParaRPr lang="en-US" sz="2160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120275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 — gone, take — taken и drive — driven часто встречаются в рассказах о поездках, планах и опыте. Эти формы особенно важны, потому что используются в разных временах и конструкциях.
</a:t>
            </a:r>
            <a:endParaRPr lang="en-US" sz="1051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189389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Зрительное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 — seen и break — broken относятся к числу форм, которые школьники употребляют очень часто. Они помогают строить точные высказывания о том, что было замечено, испорчено или изменено.
</a:t>
            </a:r>
            <a:endParaRPr lang="en-US" sz="1055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266751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 — spoken, give — given и choose — chosen нужны не только в учебных заданиях, но и в повседневных ситуациях. Без них трудно правильно передать завершённое действие или результат.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3441128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текст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 — written и break — broken особенно часто встречаются в письменных ответах, пересказах и тестах. Эти формы важно знать наизусть, потому что они не образуются по обычному правилу.
</a:t>
            </a:r>
            <a:endParaRPr lang="en-US" sz="1055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214736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 группам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учить неправильные глаголы не по одному, а группами по смыслу или сходству форм. Такой подход облегчает запоминание и снижает риск ошибок в письменной речи.
</a:t>
            </a:r>
            <a:endParaRPr lang="en-US" sz="10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при употреблении Past Participle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в коротких ответах и при быстрой письменной работе, когда ученик опирается на звучание формы, а не на её грамматическую функцию.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ошибки выбора формы и смешение времен; значит, нужна регулярная проверка вспомогательного глагола и словарной третьей формы.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типичных ошибок в школьном английском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нормативные варианты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форма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идёт ли речь о завершённом действии. Если нужен результат в составе Perfect, выбирайте Past Participle: I have gone, а не I have went.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состояние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описывает предмет, а не действие, нужна форма как прилагательное: The work is finished, a broken window, was broken. Здесь важен итог, а не сам процесс.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Отличайте -ing и -ed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-ing обычно связана с процессом и активным признаком: a boring movie. Форма на -ed показывает пережитое состояние или результат: a bored student.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Сверяйте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неправильный, полезно сразу проверять третью форму по таблице. Такая привычка помогает избежать ошибок вроде was broke и делает письменную речь более точной.
</a:t>
            </a:r>
            <a:endParaRPr lang="en-US" sz="10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Past Participle в предложении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отличить третью форму глагола от других грамматических вариантов.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 в реальном контексте: новости, учебные тексты, объявления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дороги завершён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местной новости сообщается о damaged roads после сильного дождя, а затем о completed repairs. Такой стиль делает текст компактным и информативным: главное событие видно сразу, без длинных объяснений и повторов.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школьного проекта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объявлении учитель пишет о selected students и published results. Формы Past Participle позволяют быстро выделить важную информацию, сохраняя официальный тон и делая сообщение понятным для всей школы.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для учебного сайта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статье можно встретить completed research и revised materials. Такие выражения создают более нейтральный и академичный стиль, поэтому именно причастие часто выбирают в новостях, отчётах и инструкциях.
</a:t>
            </a:r>
            <a:endParaRPr lang="en-US" sz="10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употребления Past Participle по функциям и примерам
</a:t>
            </a:r>
            <a:endParaRPr lang="en-US" sz="2108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может работать в разных грамматических моделях, поэтому значение всегда зависит от окружения слова и роли в предложении.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Past Participle встречается в Perfect и Passive Voice, но его описательная и уточняющая функции тоже заметно значимы.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грамматических функций Past Participle в школьном курсе английского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форм для запоминания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какие формы совпадают, а какие требуют отдельного запоминания.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совпадении форм значение зависит от контекста: одна и та же третья форма может участвовать в Perfect, Passive Voice или выполнять роль определения.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неправильных глаголов английского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уверенно владеть Past Participles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 объединяет завершённость, результат и пассивный смысл, поэтому без него невозможно уверенно строить точные английские предложения. Его знание делает речь грамотнее, а понимание текстов — заметно легче.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2026-05-31T17:38:55Z</dcterms:created>
  <dcterms:modified xsi:type="dcterms:W3CDTF">2026-05-31T17:38:55Z</dcterms:modified>
</cp:coreProperties>
</file>