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желания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хочется или не хочется что-то делать?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в английском звучит по-разному: прямо, нейтрально или вежливо. Выбор зависит от ситуации, собеседника и того, насколько мягко нужно выразить просьбу, согласие, отказ или предпочтение.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английском есть несколько способов сказать о желании
</a:t>
            </a:r>
            <a:endParaRPr lang="en-US" sz="1842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 to: самая простая модель желания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очень простое: подлежащее + want to + глагол в начальной форме. Эта модель подходит для коротких и понятных фраз о том, что человек хочет сделать.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 want to play football. She wants to read a book. Такие предложения легко использовать в школе, дома и в разговоре с друзьями, когда нужно выразить желание прямо.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 3-м лице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he, she, it добавляется окончание -s: He wants to help. Это важное правило помогает не путать формы и строить предложения без грамматических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разницу между прямым желанием, вежливой формой, предпочтением и отказом.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выбирается по смыслу: от прямого желания до вежливой просьбы, предпочтения или отказа.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конструкций желания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выражения желания в английском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 to: вежливый способ выразить желание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would like to звучит более вежливо и осторожно, чем want to. Она подходит, когда нужно обратиться к взрослому, учителю или малознакомому человеку.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сокращённая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очень часто используется сокращение I’d like to. Оно звучит естественно и помогает говорить быстро, но при этом сохраняет вежливый оттенок.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удобна в просьбах и ответах: I’d like to ask a question. We would like to visit London. Она особенно уместна в школьном и официально-нейтральном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конструкцию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формы по смыслу ситуации и цели высказывания.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Отрицание: как сказать, что не хочется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023111" y="1168829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не хочется что-то делать, используют do not / does not + want to. Эта модель показывает отсутствие желания и подходит для простых отрицательных ответов.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1492" y="1171454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чаще звучат сокращения don’t и doesn’t. Они делают фразу короче и естественнее, особенно в диалогах с друзьями, учителем или в повседневной школьной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159819" y="1171455"/>
            <a:ext cx="1968753" cy="3468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he, she, it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окончание -s появляется в утвердительной форме — He wants to go. В отрицании и вопросе используется wants только как часть общей модели, без дополнительного -s.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фразы чаще звучат в разговорах между одноклассниками, а вежливые формы — при обращении к взрослым и в ответах на просьбы.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want to и would like to; prefer и don’t want to помогают точнее выразить выбор и отказ.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чаще встречаются в школьной речи
</a:t>
            </a:r>
            <a:endParaRPr lang="en-US" sz="2266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на основе типичных школьных диалогов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и would rather: выражение выбора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показывает выбор одного варианта из двух: I prefer music to silence. Она подчёркивает сравнение и помогает сказать, что один вариант нравится больше.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 выражает более сильное предпочтение: I’d rather stay at home. Обычно эта форма звучит как твёрдое решение в пользу одного действия.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их различать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важно понимать разницу между желанием и выбором. Prefer и would rather не просто сообщают, чего хочется, а показывают сравнение двух возможностей.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конструкция меняется в зависимости от цели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 и вопрос строятся по разным моделям, но сохраняют общий смысл желания или вежливого запроса.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 и вопрос в основных моделях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выражения желания в английском языке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стоят рядом с выражением желания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today, now и after school помогают сразу понять, когда именно человек хочет что-то сделать. Они делают фразу конкретнее и помогают не путать общее желание с планом на ближайшее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really и very much усиливают смысл и показывают, что желание особенно сильное. Такие слова часто стоят перед want to или в конце предложения с like, делая речь эмоциональнее.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дома такие слова звучат естественно: I really want to go, She would like to finish now, We don’t want to leave after school. Они добавляют точность и живость.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заметны в начале изучения темы, потому что формы похожи между собой. Особенно полезно отдельно тренировать окончания, частицы и отрицание в коротких фразах.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ошибаются в самой структуре предложения, а не в словаре. Значит, лучше закреплять готовые модели целыми фразами.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выражении желания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визуализации на основе типичных ошибок учащихся 6 класса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в диалоге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023111" y="1168829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yes/no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Do you want to join us? обычно отвечают кратко: Yes, I do или No, I don’t. Такие ответы звучат естественно и не перегружают диалог лишними словами.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1492" y="1171454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Would you like some water? уместны формы Yes, please и No, thank you. Они особенно полезны при разговоре со взрослыми, учителем или незнакомым человеком.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159819" y="1171455"/>
            <a:ext cx="1968753" cy="3468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помогают говорить быстро и правильно, особенно в классе, на уроке и в паре. Они показывают не только смысл, но и хорошую речевую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быстро подобрать нужную конструкцию для урока, перемены и общения с учителем или одноклассниками.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грамматический шаблон решает разные речевые задачи: просьбу, выбор и вежливое обращение.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шаблоны для школьного общения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выражения желания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 планы на будущее в выражении желания
</a:t>
            </a:r>
            <a:endParaRPr lang="en-US" sz="2309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Вчерашнее намерение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желании, которое было раньше, часто используется wanted to. Например: I wanted to call you yesterday. Это показывает прошлое намерение, а не текущее желание.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 ближайшее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сегодняшних и будущих планов сохраняются want to и would like to. Примеры: We want to visit the museum. They would like to see the exhibition.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временные оттенки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что wanted to относится к прошлому, а want to и would like to — к настоящим или будущим планам. Так легче точно передавать время желания.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о желании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лицо, конструкция, глагол в начальной форме.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 в реальных ситуациях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уроке: аккуратно попросить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поднимает руку и говорит: I’d like to answer. Форма звучит спокойно и вежливо, поэтому подходит для обращения к учителю. В такой ситуации важно показать готовность говорить, а не требовать внимания.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перемене: договориться с 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ребята решают, чем заняться после звонка. Один говорит: We want to play outside. Здесь подходит простая и прямая форма, потому что разговор идёт между друзьями и без лишней официальности.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кафе: вежливый заказ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стойкой ученик выбирает напиток и говорит: I’d like some juice. Такая фраза звучит мягко и уважительно. Она помогает общаться с незнакомым человеком спокойно и без резкости, даже в коротком разговоре.
</a:t>
            </a:r>
            <a:endParaRPr lang="en-US" sz="12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ученики чаще выбирают простые формы в обычном разговоре. Вежливые конструкции заметно растут, когда нужно обратиться к учителю или взрослому.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подтверждают: выбор формы зависит не только от смысла, но и от того, с кем говорят и насколько вежливо нужно звучать.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класса: какие формы встречаются чаще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мини-опрос учеников 6 класса, подготовленный для учебной визуализации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ключевые правила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 to используют, когда нужно сказать о простом и понятном желании. Эта форма подходит для разговоров с друзьями, семьи и в других неофициальных ситуациях.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 to звучит мягче и аккуратнее, чем want to. Её удобно использовать, когда обращаются к учителю, взрослому или малознакомому человеку.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 отказ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показывает предпочтение между вариантами, а don’t want to — нежелание или отказ. Эти формы помогают точнее передавать отношение говорящего к действию.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want to и would like to всегда ставят глагол в начальной форме: go, read, play. В третьем лице единственного числа используется wants to: He wants to go.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говорим о желаниях точно и 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выбирать нужную конструкцию по ситуации: want to для прямого желания, would like to для вежливой речи, prefer для выбора и don’t want to для отказа. Это делает английский понятным и естественным.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2026-05-30T15:38:36Z</dcterms:created>
  <dcterms:modified xsi:type="dcterms:W3CDTF">2026-05-30T15:38:36Z</dcterms:modified>
</cp:coreProperties>
</file>