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8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01600" y="2139500"/>
            <a:ext cx="51927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опыт работы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1501600" y="3220059"/>
            <a:ext cx="50964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первого опыта работы для развития и выбора профессии подростков.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249525" y="400375"/>
            <a:ext cx="24606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трудовой опыт помогает подросткам стать ответственными, самостоятельными и развить коммуникативные навыки. В разных странах подростки начинают работать с 13–16 лет, что влияет на их будущее образование и карьеру.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опыт работы в подростковом возрасте важен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работы включает навыки и знания, приобретённые при выполнении различных трудовых заданий, будь то оплачиваемая работа или проекты.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также волонтёрство и школьные инициативы, которые помогают подросткам получить практические умения и познакомиться с профессиональной средой.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«опыт работы»?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подработки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работы в кафе и магазинах позволяют подросткам получить первые навыки обслуживания и общения с клиентами.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благотворительных и общественных акциях развивает социальные компетенции и чувство ответственности.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мероприятия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и помощь в школе формируют умение работать в команде и планировать задачи.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Краткосрочные стажировки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Стажировки в компаниях знакомят с реальными условиями труда и профессиональной этикой.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получения первого опыта работы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8662" y="2477750"/>
            <a:ext cx="3539776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виды занятости отличаются оплатой, длительностью и возрастными требованиями.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форма занятости подходит для разных целей и навыков подростков.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трудоустройства школьников, 2023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занятости подростков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Курьер — доставка с взаимодействием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Курьеры активно общаются с клиентами, развивают чувство ответственности и учатся ориентироваться в городе во время доставки заказов.
</a:t>
            </a:r>
            <a:endParaRPr lang="en-US" sz="1098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Промоутер — умение убеждать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Промоутеры презентуют продукты и услуги, тренируя коммуникационные навыки и учатся работать с разными людьми.
</a:t>
            </a:r>
            <a:endParaRPr lang="en-US" sz="1195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Репетитор младших классов — помощь и 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помогают младшим школьникам осваивать школьные предметы, развивают терпение и педагогические способности.
</a:t>
            </a:r>
            <a:endParaRPr lang="en-US" sz="1195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профессии для школьников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 работать с 14 лет можно только с согласия родителей и при соблюдении возрастных правил.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рабочего времени ограничена: до 24 часов в неделю для 14-15 летних, до 35 часов для 16-17 летних подростков.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Работодатель обязан обеспечить безопасные условия труда и оформить письменный трудовой договор.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имеют право на отдых, перерывы и защиту от вредных и опасных работ.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и права подростков при трудоустройстве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и организация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учит эффективно общаться с разными людьми, решать конфликты и организовывать своё время для выполнения задач.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 финансовая грамотность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приобретают умение планировать бюджет и отвечать за качество работы и соблюдение сроков.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формируются через работу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— старт для будущих достижений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развивает эмпатию и умение работать в команде на примере помощи пожилым и нуждающимся.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благотворительных концертах и акциях формирует организаторские навыки и социальную ответственность.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Волонтёрская деятельность помогает получить первые рекомендации и расширить круг полезных знакомств.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5633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знакомятся с работой различных отделов, получают наставников и пробуют реальные задачи в течение 2-4 недель.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633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Стажировка в крупной компании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755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предприятия предлагают обучение и опыт работы в разных направлениях, способствуя профессиональному росту молодых работников.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755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 малом бизнесе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6500" y="276250"/>
            <a:ext cx="7225500" cy="7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Стажировки и профессиональная практика
</a:t>
            </a:r>
            <a:endParaRPr lang="en-US" sz="28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школ и расширение вакансий способствовали устойчивому увеличению летней занятости подростков за последние 13 лет.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стабильный рост числа трудоустроенных подростков, связанный с активной социальной политикой и изменениями рынка труда.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образования России, 2023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работающих подростков в России (2010–2023)
</a:t>
            </a:r>
            <a:endParaRPr lang="en-US" sz="297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опыт работы развивает уверенность и самостоятельность, помогает подросткам понять свои сильные стороны и ответственно подходить к обязанностям.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формирует навыки планирования времени и финансов, что важно для успешного управления личными ресурсами и будущей самостоятельной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раннее трудоустройство повышает конкурентоспособность при поступлении в учебные заведения и открывает перспективы карьерного роста.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раннего опыта работы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4575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как старт карьеры Полины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Полина начала с волонтёрской деятельности в местном приюте для животных в 14 лет. Благодаря упорству она стала координатором школьного волонтёрского отряда, получив навыки организации и лидерства.
</a:t>
            </a:r>
            <a:endParaRPr lang="en-US" sz="1255" dirty="0"/>
          </a:p>
        </p:txBody>
      </p:sp>
      <p:sp>
        <p:nvSpPr>
          <p:cNvPr id="8" name="Text 1"/>
          <p:cNvSpPr txBox="1"/>
          <p:nvPr/>
        </p:nvSpPr>
        <p:spPr>
          <a:xfrm>
            <a:off x="4881859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курьера в малого предпринимателя: путь Олега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 в 15 лет работал курьером, что научило его ответственности и общению с людьми. Опыт помог ему эффективно участвовать в семейном бизнесе, развивая управленческие навыки.
</a:t>
            </a:r>
            <a:endParaRPr lang="en-US" sz="1107" dirty="0"/>
          </a:p>
        </p:txBody>
      </p:sp>
      <p:sp>
        <p:nvSpPr>
          <p:cNvPr id="9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436500" y="276250"/>
            <a:ext cx="6735900" cy="7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успеха: примеры из жизни подростков
</a:t>
            </a:r>
            <a:endParaRPr lang="en-US" sz="276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502935"/>
            <a:ext cx="368100" cy="294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211935"/>
            <a:ext cx="368100" cy="294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211935"/>
            <a:ext cx="368100" cy="2944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родителей и школы в получении опыта работы
</a:t>
            </a:r>
            <a:endParaRPr lang="en-US" sz="2013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родителей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помогают подросткам выбирать подходящие вакансии, сопровождают оформление документов и контролируют соблюдение трудового законодательства.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Информирование школ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информируют учащихся о доступных вакансиях, организуют встречи с профильными специалистами и предоставляют методическую поддержку.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Профориентация и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консультации и семинары школы помогают подросткам понять свои интересы и подготовиться к успешному началу трудовой деятельности.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на старте трудовой деятельности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трудового законодательства часто приводит к конфликтам с работодателями и нарушениям прав подростков. Важно знать свои права и обязанности.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Переоценка своих возможностей и недостаток коммуникации могут вызвать стресс и ухудшить баланс между учебой и работой. Необходимо адекватно планировать время.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и пути их преодоления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опыта вызывает неуверенность. Решение — постепенное включение в обязанности под руководством наставника, что позволяет освоить новые навыки.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ошибок снижает мотивацию. Обучение на практике и поддержка старших коллег помогают преодолеть страх и повысить профессиональный уровень.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может казаться тяжелой. Анализ допущенных ошибок и корректировка поведения способствуют развитию зрелого отношения к работе.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трудоустройства подростка
</a:t>
            </a:r>
            <a:endParaRPr lang="en-US" sz="2316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выбора интересов до первого дня на работе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первого дохода стимулирует подростков ставить реалистичные цели и развивает умение планировать расходы и накопления.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Заработанные деньги дают возможность приобретать желанные вещи и участвовать в досуге, что повышает мотивацию к дальнейшему труду.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управления финансами с ранних лет формирует основы финансовой грамотности и осознанного потребления.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самостоятельности и независимости укрепляется через ответственное обращение с собственным заработком и понимание ценности труда.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первого заработка для подростка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00" y="2438060"/>
            <a:ext cx="8511900" cy="27015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758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выбора профессии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900000" y="1916300"/>
            <a:ext cx="34335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полученные на работе, помогают подросткам понять собственные интересы и склонности, что служит ориентиром при выборе учебных направлений.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950" y="785900"/>
            <a:ext cx="7411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опыта работы с будущим обучением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4727700" y="1916300"/>
            <a:ext cx="35694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работы повышает уверенность в себе и самостоятельность, облегчая адаптацию и успехи в колледже или университете.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0035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образовательному пути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работы — фундамент личного роста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труд формирует ответственность, целеустремлённость и навыки самоорганизации, являясь важным этапом подготовки к успешной взрослой жизни и карьере.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2026-05-07T03:40:36Z</dcterms:created>
  <dcterms:modified xsi:type="dcterms:W3CDTF">2026-05-07T03:40:36Z</dcterms:modified>
</cp:coreProperties>
</file>