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развитие и факторы размещения хозяйства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города, транспорт и предприятия, и почему их появление связано с условиями территории.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распределяется по территории неравномерно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выбирают места, где расходы ниже, а выгода выше. Рельеф, климат, ресурсы, вода, дороги и кадры «подталкивают» одни районы к росту, а другие — к отставанию. Сегодня важнее становятся технологии, образование и экологические требования.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территориальное развитие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развитие — это изменения в хозяйстве, населении и инфраструктуре разных районов. Меняются города, появляются новые предприятия и расширяются услуги — быстрее там, где условия удобнее.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часто тянет за собой строительство жилья, школ, больниц и магазинов. В результате экономическая активность усиливается, а работа и обучение становятся ближе.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удалённых районах изменения идут медленнее: сложнее добираться транспортом, дороже строить, труднее найти специалистов. Поэтому новые проекты появляются реже и развиваются дольше.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климат: где проще строить и работать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климат напрямую влияют на строительство заводов, дорог и жилья. Равнины удобнее для крупных городов и длинных маршрутов. В горах прокладка путей часто требует сложных решений и повышает затраты.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почвы и 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водоёмы важны для охлаждения, водоснабжения и судоходства. Почвы определяют урожайность, поэтому сельское хозяйство зависит от качества земли. Полезные ископаемые задают направление промышленности вблизи месторождений.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 основа размещения
</a:t>
            </a:r>
            <a:endParaRPr lang="en-US" sz="25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размещения хозяйства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отраслях решают доставку и расстояния, в других — наличие ресурсов и специалистов, поэтому картина получается разной по территориям.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отрасль зависит от конкретного ресурса или контакта с рынком, тем заметнее перекос концентрации хозяйства в подходящих районах.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(без привязки к конкретной стране); дата подготовки: 11.05.2026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 особенно важен, когда материал тяжёлый или дорого везти сырьё. Тогда предприятие стремится оказаться ближе к месторождению, чтобы снизить транспортные расходы.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районами добычи обычно возникают металлургия, предприятия по переработке полезных ископаемых и целлюлозно-бумажная промышленность. Иногда сюда же тяготеют и производства пищевой переработки.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сырья и чем выше стоимость перевозки, тем сильнее «притяжение» производства к добывающим территориям. Это объясняет, почему часть заводов расположена далеко от крупных городов.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9106" y="138780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фактор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автомагистрали помогают быстро доставлять сырьё и товары. Чем стабильнее транспортное сообщение, тем легче планировать производство и снижать задержки.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связывают предприятия с другими регионами и странами. Для торговли и поставок на дальние расстояния водный транспорт нередко оказывается наиболее выгодным.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 и трубопроводы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трубопроводы уменьшают стоимость перевозки для определённых грузов. Это особенно важно там, где расстояния большие и нужна надёжная доставка без частых переправ.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и авиасообщение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 ускоряет доставку грузов и людей, когда важны сроки. Поэтому вокруг крупных аэропортов развиваются логистика, склады и сервисные предприятия.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396" y="1636550"/>
            <a:ext cx="2982633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факторы размещения различаются по отраслям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какой фактор чаще всего становится ведущим для отрасли и почему предприятие выбирает определённую территорию.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территория может быть удобной не для всех отраслей: индустрии «просят» разные условия — ресурсы, кадры, рынок или науку.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экономической географии; дата подготовки: 11.05.2026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крупном городе больше возможностей для работы: заводы, школы, больницы и разные сервисы. Люди разных профессий могут найти «своё» место, поэтому предприятиям легче комплектовать команды. Так город становится площадкой, где идеи превращаются в реальную работу.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собирает специалистов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колледжи притягивают абитуриентов и преподавателей, а вместе с ними — практику и стажировки. Выпускники быстрее находят работодателей рядом, а предприятия чаще получают нужные навыки. Поэтому связь «учёба — работа» работает в больших центрах особенно заметно.
</a:t>
            </a:r>
            <a:endParaRPr lang="en-US" sz="805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заведения как «вход» в карьеру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городе появляются новые производства, увеличивается спрос на услуги: логистику, ремонт, питание, торговлю. Эти рабочие места поддерживают городской рост и делают экономику более разнообразной. В итоге население и хозяйство развиваются в одном темпе, усиливая друг друга.
</a:t>
            </a:r>
            <a:endParaRPr lang="en-US" sz="78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Сервисные рабочие места растут вместе с промышленностью
</a:t>
            </a:r>
            <a:endParaRPr lang="en-US" sz="101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 крупные города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хозяйство сосредоточено сильнее всего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доступ к транспорту и больше рабочих мест, тем выше концентрация предприятий. Инфраструктура «собирает» экономику в центрах.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концентрация часто связана с дорогим строительством и сложной доставкой. Поэтому предприятия тяготеют туда, где условия выгоднее.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распределения (уровни показаны качественно); дата подготовки: 11.05.2026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место для предприятия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этапов: от анализа ресурсов до выбора участка с минимальными расходами и удобными условиями работы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53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850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7825" y="1844204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рынка сбыта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покупают товар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сбыта — это население, магазины и предприятия, которые покупают продукцию. Чем ближе потребители, тем проще организовать поставки, меньше риски с заказами и возвратами.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рядом с производством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Хлебозаводы, молочные комбинаты, мебельные фабрики, ремонтные мастерские и многие услуги выгоднее размещать ближе к клиентам. Так сокращается путь товара и снижаются издержки на логистику.
</a:t>
            </a:r>
            <a:endParaRPr lang="en-US" sz="1186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Скоропортящиеся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продукции с коротким сроком годности расстояние особенно важно: оно влияет на свежесть, стоимость перевозки и скорость доставки. Это напрямую отражается на качестве и цене для покупателя.
</a:t>
            </a:r>
            <a:endParaRPr lang="en-US" sz="1229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база и инновации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объединяют исследовательские центры, лаборатории и компании, которым нужны разработки «здесь и сейчас». Благодаря общей инфраструктуре разработчики быстрее тестируют прототипы и дорабатывают технологии. На изображении это обычно передают связкой: лаборатория, современный цех и сотрудники в едином районе.
</a:t>
            </a:r>
            <a:endParaRPr lang="en-US" sz="627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 как пространство проверок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университетский кампус находится недалеко от лабораторий и предприятий, сотрудники быстрее обмениваются идеями. Такое соседство ускоряет обучение специалистов и помогает быстрее запускать новые решения в опытном производстве. Это видно на примере современных городских кварталов, где всё «собрано вместе».
</a:t>
            </a:r>
            <a:endParaRPr lang="en-US" sz="637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рядом с производством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значение факторов в разных отраслях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сдвиг: чем больше отрасль зависит от знаний и разработок, тем меньше решают местонахождение ресурсы и логистика «по месту добычи».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добывающих видах деятельности первичны ресурсы, в машиностроении — кадры и связи, в услугах — население и рынок, а в технологиях — наука и квалификация.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 учебных целей: «условные индексы» направлений зависимости отраслей, без привязки к конкретным статистическим данным.
</a:t>
            </a:r>
            <a:endParaRPr lang="en-US" sz="54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переправы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возникали у рек, переправ и торговых дорог. Там быстрее находили покупателей и подрядчиков, а товары было удобнее перевозить. Так формировались первые устойчивые поселения.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транспортные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транспорт и промышленность менялись, старые центры сохраняли значение из‑за выгодного положения и сети связей. Даже после изменения «основного транспорта» они часто оставались точками притяжения рабочих мест.
</a:t>
            </a:r>
            <a:endParaRPr lang="en-US" sz="114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пристани и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появлялись крепости, пристани и порты — для охраны, обмена и морской торговли. Инфраструктура накапливалась, поэтому такие места закреплялись как важные узлы хозяйства.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и освоение территории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878" y="1581150"/>
            <a:ext cx="3301568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разных территорий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показывает, почему в одних местах легче развивать производство, а в других приходится компенсировать ограничения более высокими затратами и организацией логистики.
</a:t>
            </a:r>
            <a:endParaRPr lang="en-US" sz="1114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дают доступ к рынку и людям, другие — к ресурсам и сырью, третьи — к связям через транспорт. Но каждая группа условий несёт собственные ограничения по затратам и организации жизни.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модель факторов размещения (на основе типичных географических закономерностей).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 связан с качеством воздуха, воды и почв, а также безопасностью для людей. Когда рядом заводы, карьеры и дороги, загрязнение может затрагивать не только территорию предприятия, но и соседние районы.
</a:t>
            </a:r>
            <a:endParaRPr lang="en-US" sz="1112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размещении учитывают очистные сооружения, санитарные зоны и допустимую нагрузку на природу. Эти меры помогают снизить выбросы, шум и другие воздействия, которые мешают нормальной жизни.
</a:t>
            </a:r>
            <a:endParaRPr lang="en-US" sz="1112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влияют на планировку площадки: где будут склады, куда отводить воду, как организовать транспортные потоки. Иногда приходится переносить производство или менять технологию ради соответствия нормам.
</a:t>
            </a:r>
            <a:endParaRPr lang="en-US" sz="1112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районах всё чаще выбирают технологии, которые уменьшают вред окружающей среде. Это поддерживает устойчивость территории: экономическая выгода сочетается с комфортом для населения и сохранением ресурсов.
</a:t>
            </a:r>
            <a:endParaRPr lang="en-US" sz="1109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территории развиваются неравномерно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 запускают разный темп роста и приводят к тому, что одни районы притягивают предприятия, а другие теряют конкурентоспособность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хозяйственных районов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 тянутся к заводам, электростанциям, складам и транспортным узлам. Там легче организовать поставки сырья и отправку готовой продукции, а также поддерживать постоянные рабочие места и сервис для производства.
</a:t>
            </a:r>
            <a:endParaRPr lang="en-US" sz="1226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и аграрные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районы специализируются на зерне, овощах, животноводстве и переработке. Транспортные узлы объединяют станции, терминалы, склады и сервисные предприятия, поэтому здесь сходятся логистика, рабочие места и обслуживание грузопотоков.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размещение хозяйства зависит от многих условий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Территориальное развитие идёт неравномерно, потому что отрасли по‑разному зависят от сырья, транспорта, кадров, рынка, науки и экологии. Быстрее растут места с выгодным положением и инфраструктурой.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2026-05-11T22:02:17Z</dcterms:created>
  <dcterms:modified xsi:type="dcterms:W3CDTF">2026-05-11T22:02:17Z</dcterms:modified>
</cp:coreProperties>
</file>