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ты думаешь о своём будущем? Основные темы раздела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Размышления подростков о целях, профессиях, образовании и вызовах XXI века.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подросткам задумываться о будущем?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технологиях и обществе требуют раннего выбора пути развития. Исследования показывают, что большинство подростков уже мыслят о своей будущей профессии и жизни.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27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Востребованные профессии и направления в будущем
</a:t>
            </a:r>
            <a:endParaRPr lang="en-US" sz="2327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 медицина остаются крайне важными: специалисты этих сфер будут востребованы для решения глобальных и локальных проблем.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профессии быстро меняются: около 65% школьников будут работать в сферах, которые сейчас только появляются, что требует гибкости и адаптивности.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развиваются направления в IT, робототехнике и искусственном интеллекте, открывая широкие возможности для будущих специалистов этих областей.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приобретают педагоги и эксперты по межкультурной коммуникации в глобализирующемся мире и информационном обществе.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технологий и цифровой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цифровых профессий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 мобильные устройства меняют привычные профессии, создавая новые цифровые форматы работы и обучения, что требует постоянного обновления навыков.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Необходимые новые 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успеха важно знать программирование, анализ данных и кибербезопасность, так как современные технологии становятся неотъемлемой частью профессиональной деятельности.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вызовы и роль молодёжи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требуют активных действий по сохранению окружающей среды, где молодежь играет важную роль в генерации и реализации экологических инициатив.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бедностью и неравенством стимулирует подростков к участию в социальных проектах и волонтёрстве для улучшения жизни общества.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здоровья и качественного образования становится приоритетом, и именно инициативность подростков способствует развитию технологий и подходов в этих сферах.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как ресурс для будущего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признают образование ключевым фактором успеха, что стимулирует их активное участие в олимпиадах, кружках и языковых школах.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 волонтёрских проектах и дополнительных занятиях помогает развивать навыки, необходимые для конкурентоспособности на современном рынке труда.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социологов, 2023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интереса подростков сегодня (диаграмма)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отражают предпочтения молодёжи, указывая на устойчивый интерес к технологическим и гуманитарным направлениям.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Профиль интересов подростков подсказывает направления для развития образовательных и карьерных программ в будущем.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475" y="1857883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5713" y="1841136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474" y="3539468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0799" y="3512438"/>
            <a:ext cx="266625" cy="35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семьи и взрослых на выбор жизненного пути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с родителями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активно обсуждают выбор профессии с родителями, что помогает им формировать осознанное представление о будущем.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поддержка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взрослых усиливает уверенность подростков в своих силах и снижает стресс при принятии важных решений.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Стимул для образования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и учителя мотивируют продолжать обучение и развивать навыки, что повышает шансы на успех в будущем.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планировании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взрослых помогают подросткам составить планы и найти подходящие возможности для развития личных и профессиональных качеств.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осознанного планирования будущего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психологов и педагогов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уверенности влияет на мотивацию, стимулирует упорство и активное движение к поставленным жизненным задачам.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Позитивное отношение к трудностям формирует способность воспринимать препятствия как временные и преодолимые.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со стороны близких и учителей помогает развить чувство уверенности и конструктивно воспринимать ошибки как опыт.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самооценка способствует уверенности подростков и значительно увеличивает их шансы успешно достигать поставленные цели в учебе и жизни.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самооценки и уверенности в формировании целей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277700" y="19579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Илон Маск вдохновляет многих подростков своими инновациями в технологиях и бизнесе. Его упорство и способность видеть будущее демонстрируют, как мечты могут стать реальностью через труд и настойчивость.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277700" y="32954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Шарапова и Джеки Чан показывают, что успех достигается не только в науке, но и в спорте и искусстве. Их примеры учат верить в себя и работать над своими целями, несмотря на трудности.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77725" y="684675"/>
            <a:ext cx="30903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Мотивирующие примеры и современные герои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181630"/>
            <a:ext cx="4894200" cy="233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навыки будущего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развивать креативность, критическое мышление, коммуникацию, умение работать в команде и цифровую грамотность для успешной карьеры. Эти навыки являются основой востребованности в профессиях будущего.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этих навыков существенно повышает шансы на успех в изменяющемся мире труда.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экономический форум, 2022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иностранных языков для будущей карьеры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английским языком является ключевым требованием для большинства профессий и открывает двери к международному сотрудничеству и обучению за рубежом.
</a:t>
            </a:r>
            <a:endParaRPr lang="en-US" sz="1175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английского, всё большую популярность приобретают китайский и испанский языки, расширяющие возможности для работы и коммуникации в глобальной среде.
</a:t>
            </a:r>
            <a:endParaRPr lang="en-US" sz="1175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иностранных языков способствует не только профессиональному росту, но и развитию кругозора, улучшению когнитивных навыков и межкультурному пониманию.
</a:t>
            </a:r>
            <a:endParaRPr lang="en-US" sz="119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в волонтёрских и внешкольных мероприятиях способствует формированию навыков ответственности и планирования у молодёжи.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223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82%
</a:t>
            </a:r>
            <a:pPr algn="ctr" indent="0" marL="0">
              <a:lnSpc>
                <a:spcPct val="90000"/>
              </a:lnSpc>
              <a:buNone/>
            </a:pPr>
            <a:r>
              <a:rPr lang="en-US" sz="938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 отмечают, что участие в дополнительных проектах помогает им лучше организовывать время и принимать самостоятельные решения.
</a:t>
            </a:r>
            <a:endParaRPr lang="en-US" sz="4223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Социологическое исследование РАН, 2023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6875" y="207975"/>
            <a:ext cx="80754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Тайм-менеджмент: эффективное управление временем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36875" y="1991675"/>
            <a:ext cx="38469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Разбивка больших проектов на этапы помогает подросткам не теряться в объёмах работы и четко видеть последовательность действий. Это повышает эффективность и снижает стресс.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37650" y="1991675"/>
            <a:ext cx="3873300" cy="7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планировщиков, напоминаний и специальных приложений поддерживает дисциплину и позволяет учиться управлять своим расписанием более осознанно, увеличивая продуктивность.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000200" y="1321258"/>
            <a:ext cx="3283500" cy="3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задач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27450" y="1321258"/>
            <a:ext cx="3283500" cy="3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контроля времени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подростки боятся сделать неправильный выбор профессии, что вызывает тревогу и неуверенность в себе и своих силах.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Страхи и сомнения при выборе дальнейшего пути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успеха сверстников вдохновляют молодых людей на преодоление сомнений и формирование уверенности в собственных возможностях и решениях.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близких и педагогов играет важную роль в уменьшении тревоги, обеспечивая эмоциональное доверие и помощь в преодолении трудностей.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мышления и готовность к переменам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пробовать разные сферы даёт опыт, помогает выявлять сильные стороны и выбирать наиболее подходящие пути развития.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быстро учиться новым навыкам позволяет подросткам сохранять конкурентоспособность на динамичном рынке труда.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Гибкое мышление помогает адаптироваться к изменениям и находить творческие решения в нестандартных ситуациях.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Открытость к переменам способствует личностному росту и формированию устойчивости перед вызовами современного мира.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РАНХиГС, 2023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современные подростки видят своё будущее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распределение отражает стремление молодежи к самовыражению и техническому развитию, а также интерес к социальной сфере и бизнесу.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ориентируются на творческие и технические направления, что требует поддержки образования и развития навыков в этих областях.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формула успеха подростка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строится на балансе между знаниями, увлечениями и развитием навыков, которые необходимы для постоянного роста в быстро меняющемся мире.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семьи и друзей, уверенность в себе, а также способность учиться на ошибках создают фундамент для достижения любых целей в жизни.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Планируй, развивайся, достигай!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Сознательное отношение к своему будущему помогает подросткам стать самостоятельными, ответственными и уверенными в собственных силах для реализации своих мечтаний.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2026-05-07T03:46:22Z</dcterms:created>
  <dcterms:modified xsi:type="dcterms:W3CDTF">2026-05-07T03:46:22Z</dcterms:modified>
</cp:coreProperties>
</file>