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изложение: пересказываем текст понятно и по порядку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пересказывать текст ясно, точно и без лишних прыжков.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школьная работа, где нужно понять текст, запомнить его ход и пересказать своими словами. Такой пересказ показывает, умеет ли ученик слушать, выделять главное и строить связный ответ.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устное изложение на уроке русского языка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— это самое важное сообщение текста. Перед пересказом её нужно найти, чтобы не потеряться в подробностях и не упустить смысл.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описания и мелкие детали помогают лучше понять рассказ. Но они лишь поддерживают основную мысль, а не заменяют её.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главная мысль определена верно, пересказ получается точным, понятным и похожим на аккуратно собранный рассказ, а не на набор отдельных фраз.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Отмечаю важное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нахожу имена, места, действия и главные события. Эти детали особенно нужны, чтобы пересказ получился точным и не потерял главное.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Внимательно слушаю или читаю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спокойно прочитать текст или внимательно послушать его. Так легче заметить, о чём говорится и какие события важнее всего.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Находжу части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выделяю начало, середину и конец. Это помогает увидеть, как разворачивается рассказ, и не перепутать порядок событий.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подготовка к изложению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текста помогает удержать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план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состоит из коротких пунктов, которые называют основные части текста. Он подсказывает, что было сначала, потом и в конце. Это помогает не сбиться.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полезен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 глазами есть план, пересказ становится спокойнее и собраннее. Для младших школьников он обычно выглядит как несколько простых и понятных фраз.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готовится устное изложение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шаг за шагом подготовить пересказ без книги.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121" y="2511713"/>
            <a:ext cx="363825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34" y="4753825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73175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напоминают, кто участвовал в событии. Если запомнить имена и роли героев, пересказ легче удержать в памяти и не перепутать участников.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подсказывают, где всё происходило. Название места помогает представить картину и делает рассказ точнее, как будто у него есть свой адрес.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действия показывают, что произошло сначала и что случилось потом. Именно они ведут рассказ вперёд и не дают мысли застрять на месте.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слова сохраняют смысл текста. Если их запомнить, пересказ не рассыпается, а держится крепко, как домик из аккуратных кирпичиков.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— маленькие помощники памяти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делают речь плавной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помогают соединять части рассказа: сначала, потом, затем, вдруг, наконец. С ними речь идёт ровно, а слушателю легче следить за мыслью и не теряться.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связок пересказ звучит короткими обрывками, как будто фразы прыгают через лужи. А с ними рассказ становится спокойным, последовательным и очень понятным.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89900" y="173200"/>
            <a:ext cx="11212200" cy="10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пересказывать своими словами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719600" y="14813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Понимаю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я ещё раз вспоминаю, о чём был текст. Важно уловить смысл, а не пытаться повторить каждое предложение слово в слово.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512850" y="293545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Говорю простыми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пересказываю по-своему, выбирая ясные и понятные слова. Главное — сохранить факты, порядок событий и главную мысль текста.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10775" y="47620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Сохраняю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проверяю, не потерялись ли важные детали. Пересказ должен звучать естественно, но оставаться таким же по смыслу, как исходный текст.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точно передать, кто действовал и что произошло. Если перепутать героев или события, рассказ станет непонятным и может изменить смысл.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сохранить место и время действия. Эти детали помогают слушателю представить картину и понять, когда и где всё случилось.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переставлять события местами без причины. Тогда история начинает «спотыкаться», а порядок — это её надёжная дорожка.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пересказ честно передаёт текст и не добавляет лишнего. Он похож на аккуратно собранную картинку, где каждая деталь стоит на своём месте.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 пересказе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длинным 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текст делят на части, затем находят главное в каждой части и соединяют их в связный пересказ.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паузы в устной речи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Интонация помогает передать вопрос, радость, удивление или важное событие. Если говорить слишком быстро, слова сливаются, и даже интересный рассказ становится труднее слушать.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Когда мы говорим спокойно и делаем короткие паузы, слушателю легче понять, где заканчивается одна мысль и начинается другая. Речь звучит чётко и не сбивается.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Ошибкой становится и путаница в порядке событий. Если перепутать начало и конец, смысл текста изменится, а пересказ станет неточным.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Иногда в пересказе пропускают важную часть текста. Тогда слушатель не понимает, что произошло сначала и почему событие закончилось именно так.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бывает, что слова повторяются снова и снова. Из-за этого рассказ звучит тяжело, как будто одна и та же мысль ходит по кругу.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Лишние подробности тоже мешают. Когда в рассказ добавляют то, чего в тексте не было, пересказ теряет ясность и становится длиннее, чем нужно.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устном изложении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конце стоит послушать свой рассказ ещё раз и найти пропуски или неточности. Такая проверка помогает исправить ошибки до того, как их заметит весь класс.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полезно ещё раз подумать: передана ли главная мысль текста. Если она сохранена, пересказ не потеряет свою основу и останется понятным.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нужно проверить героев, события и их порядок. Важно убедиться, что начало, основная часть и конец стоят на своих местах, как аккуратные ступеньки.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готовый пересказ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начало и хороший конец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рассказать с первой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должно сразу подсказать, о ком или о чём пойдёт речь. Иногда достаточно одной короткой фразы, чтобы слушатель уже представил героя и приготовился слушать дальше. Тогда рассказ начинается уверенно и без лишних кружений.
</a:t>
            </a:r>
            <a:endParaRPr lang="en-US" sz="1660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Финал, который всё связывает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конец не обрывает рассказ внезапно. Он коротко подводит итог и напоминает главную мысль, словно завязывает аккуратный узелок на ниточке событий. После такого окончания история запоминается легче и звучит завершённо.
</a:t>
            </a:r>
            <a:endParaRPr lang="en-US" sz="1711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начало и конец работают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начало задаёт тему, а конец возвращает к ней, пересказ получается цельным. Слушатель быстро понимает, что рассказ идёт по порядку и не распадается на отдельные кусочки. Это очень удобно и для рассказчика, и для того, кто слушает.
</a:t>
            </a:r>
            <a:endParaRPr lang="en-US" sz="15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устного изложения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памятка помогает не забыть главное и сохранить порядок пересказа.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24420"/>
            <a:ext cx="428700" cy="3429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устное изложение нужно в школе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речь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изложение учит строить полные и понятные ответы. Ребёнок привыкает говорить не отдельными словами, а целыми предложениями, и речь становится более связной.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Тренирует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пересказа нужно удержать порядок событий, героев и важные детали. Такая работа постепенно делает память крепче и помогает не терять главное на полпути.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внимательно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пересказать текст, его надо хорошо услышать и понять. Ребёнок замечает главное, не отвлекается на мелочи и учится слушать так, как внимательный читатель.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отвечать у доски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нужен на уроках русского языка, чтения и окружающего мира. Он помогает спокойно говорить перед классом и не теряться, когда нужно рассказать мысль вслух.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шагов соблюдено, тем легче рассказать текст понятно, без путаницы и лишних слов.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шагов помогают сделать пересказ точным и живым, если идти по ним спокойно и по порядку.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и структура устного изложения на слайдах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Полезно каждый день пересказывать совсем короткий текст: сказку, рассказ о школьном дне или небольшую заметку. Даже несколько минут такой тренировки уже помогают.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повторять упражнения часто, порядок мыслей запоминается лучше. Тогда пересказ становится увереннее, а говорить перед классом уже не так страшно.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можно объяснять правило простыми словами, как будто рассказываешь младшему брату или сестре. Так легче учиться говорить ясно, без сложных и длинных фраз.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тренировать навык каждый день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053" y="0"/>
            <a:ext cx="4667994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0400" y="932250"/>
            <a:ext cx="61020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изложение: говорим ясно и по делу
</a:t>
            </a:r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изложение помогает понять текст, выбрать главное и передать его своими словами. Если помнить план, ключевые слова и порядок событий, пересказ получается точным, спокойным и понятным.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2026-05-21T21:55:34Z</dcterms:created>
  <dcterms:modified xsi:type="dcterms:W3CDTF">2026-05-21T21:55:34Z</dcterms:modified>
</cp:coreProperties>
</file>