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 родной язык — русский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открывает мир слов, сказок, песен и знаний.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помогает читать учебники, писать аккуратно, отвечать у доски и понимать задания. Он учит выражать мысли, дружить словами и бережно хранит сказки, песни и книги народа.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школьнику нужен русский язык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нужен, когда мы разговариваем с родными, друзьями и учителем. С его помощью можно задать вопрос, попросить помощь и спокойно объяснить свою мысль.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помогает читать, писать, пересказывать и сочинять маленькие тексты. Без языка было бы трудно узнать новое, выполнить задание и поделиться радостью или огорчением.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делает общение понятным и дружелюбным. Когда слова подобраны точно, людям легче договариваться, играть вместе и не ссориться по пустякам.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помогает нам каждый день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97525" y="1408629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Ласковые и выразительные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есть добрые уменьшительные слова, яркие прилагательные и точные глаголы. Одно и то же можно назвать по-разному: дом, домик, домище.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018975" y="3166865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звучат русские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слова звучат по-разному: одни мягко, другие звонко, третьи весело и живо. Книга, берёза, тетрадь и буквы напоминают о красоте родной речи.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русских слов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буква важна: без неё слово не получится точно записать. Некоторые буквы показывают мягкость согласных, а Е, Ё, Ю, Я в начале слова и после гласной могут обозначать два звука.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составляют русский алфавит и помогают записывать звуки, слова и мысли.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алфавит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звука к мысли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Звук, буква, слово и мысль соединяются в речи шаг за шагом.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6476" y="1365159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8114" y="1361259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9551" y="3243684"/>
            <a:ext cx="218400" cy="218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Слова-родственники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корню можно добавлять приставки и суффиксы. Тогда появляются новые слова, а их значение становится точнее и интереснее, словно слово надевает новую одежду.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и суффикс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100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лес, лесной, лесник и лесок похожи друг на друга не случайно. У них есть общая главная часть — корень, который показывает родство по смыслу.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11211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корень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597750" y="367192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замечаем одинаковую часть слов, легче угадывать их смысл и запоминать написание. Это как найти семью слов, где у каждого есть своё место.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1088725" y="3140936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связь слов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умеют говорить коротко, но очень метко. Одна фраза может сразу напомнить о труде, терпении или доброте. Поэтому их часто запоминают и повторяют в семье, в классе и на уроках.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Мудрость в нескольких словах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«Без труда не вытащишь и рыбку из пруда» напоминает, что без старания не бывает хорошего результата. А «Слово не воробей, вылетит — не поймаешь» учит думать, прежде чем говорить.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учат жить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легко представить в картинке: дети за работой, раскрытая книга или красивый народный узор. Такие образы помогают почувствовать, что в коротких фразах живёт опыт многих поколений.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мудрость на рисунке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и поговорки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С. Я. Маршака, К. И. Чуковского и А. Л. Барто легко запоминаются благодаря рифме, ритму и повторам. Они читаются бодро, почти как весёлая песенка.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А. С. Пушкина русский язык звучит особенно красиво и певуче. Там встречаются чудесные герои, яркие образы и слова, которые хочется повторять вслух.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дети любят читать такие тексты вслух. Голоса будто оживляют героев, а язык становится близким, понятным и очень интересным.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и стихи помогают узнавать новые слова и замечать, как по-разному может звучать речь. Иногда одно удачное слово делает целую строчку живой и смешной.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и стихи на русском языке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273" y="1800871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6036" y="2684093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6036" y="356341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388650" y="153057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буква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неё начинаются имена, фамилии, клички животных и названия. Так текст сразу выглядит аккуратно, а читатель быстрее понимает, где начинается важное имя.
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1388650" y="2409903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и запятая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ставится в конце предложения, а запятая помогает делать паузы и не путать мысли. Эти маленькие знаки работают как дорожные указатели для чтения.
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1388650" y="328922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 и пунктуация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написание слов и знаков делает текст понятным и удобным. Когда правила соблюдены, читать легче, а ошибки не мешают смыслу спрятаться.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делают речь понятной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помогает слову звучать правильно: если поставить его не на тот слог, слово может стать смешным или даже непонятным для слушателя.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ударение часто «гуляет» по слову, поэтому трудные случаи лучше запоминать. Так речь становится чёткой, красивой и уверенной.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Чёткое произношение важно и для чтения, и для ответа у доски. Оно помогает собеседнику сразу понять мысль и не переспрашивать снова и снова.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и произношение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Толковый словарь раскрывает значение слова и помогает понять, о чём идёт речь. Если слово незнакомо, словарь словно терпеливый друг подскажет ответ без лишних догадок.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Орфографический словарь показывает правильное написание, а словарь синонимов подбирает близкие по смыслу слова. С ними легче писать без ошибок и делать речь выразительной.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— помощник ученика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помогают не повторять одно и то же слово. Вместо «красивый» можно сказать «прекрасный» или «чудесный», и речь сразу звучит живее.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показывают противоположные признаки и действия. Слова «высокий — низкий» или «смелый — трусливый» делают смысл особенно ясным и понятным.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часто встречаются в загадках, рассказах и упражнениях. Они учат замечать оттенки смысла и выбирать самое точное слово для мысли.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умеет пользоваться синонимами и антонимами, его речь становится богаче. Текст читается интереснее, а объяснения звучат аккуратно и убедительно.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и антонимы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русский язык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бережного отношения к родному языку в повседневной жизни ученика.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086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разговор
</a:t>
            </a:r>
            <a:pPr algn="l" indent="0" marL="0">
              <a:lnSpc>
                <a:spcPct val="130039"/>
              </a:lnSpc>
              <a:buNone/>
            </a:pPr>
            <a:r>
              <a:rPr lang="en-US" sz="54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на русском языке делятся новостями, задают вопросы и рассказывают истории. Так начинается тёплое общение между детьми, родителями и старшими.
</a:t>
            </a:r>
            <a:endParaRPr lang="en-US" sz="1091" dirty="0"/>
          </a:p>
        </p:txBody>
      </p:sp>
      <p:sp>
        <p:nvSpPr>
          <p:cNvPr id="10" name="Text 2"/>
          <p:cNvSpPr txBox="1"/>
          <p:nvPr/>
        </p:nvSpPr>
        <p:spPr>
          <a:xfrm>
            <a:off x="242395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5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день
</a:t>
            </a:r>
            <a:pPr algn="l" indent="0" marL="0">
              <a:lnSpc>
                <a:spcPct val="130039"/>
              </a:lnSpc>
              <a:buNone/>
            </a:pPr>
            <a:r>
              <a:rPr lang="en-US" sz="53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русский язык помогает понимать учителя, отвечать у доски и работать вместе. Благодаря ему ребята легко договариваются и учатся друг у друга.
</a:t>
            </a:r>
            <a:endParaRPr lang="en-US" sz="1059" dirty="0"/>
          </a:p>
        </p:txBody>
      </p:sp>
      <p:sp>
        <p:nvSpPr>
          <p:cNvPr id="11" name="Text 3"/>
          <p:cNvSpPr txBox="1"/>
          <p:nvPr/>
        </p:nvSpPr>
        <p:spPr>
          <a:xfrm>
            <a:off x="43501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 развлечения
</a:t>
            </a:r>
            <a:pPr algn="l" indent="0" marL="0">
              <a:lnSpc>
                <a:spcPct val="130039"/>
              </a:lnSpc>
              <a:buNone/>
            </a:pPr>
            <a:r>
              <a:rPr lang="en-US" sz="54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театре, библиотеке и на экране звучат знакомые книги, песни и мультфильмы. Один язык соединяет людей, даже если они живут в разных городах.
</a:t>
            </a:r>
            <a:endParaRPr lang="en-US" sz="1091" dirty="0"/>
          </a:p>
        </p:txBody>
      </p:sp>
      <p:sp>
        <p:nvSpPr>
          <p:cNvPr id="12" name="Text 4"/>
          <p:cNvSpPr txBox="1"/>
          <p:nvPr/>
        </p:nvSpPr>
        <p:spPr>
          <a:xfrm>
            <a:off x="625100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5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без границ
</a:t>
            </a:r>
            <a:pPr algn="l" indent="0" marL="0">
              <a:lnSpc>
                <a:spcPct val="130039"/>
              </a:lnSpc>
              <a:buNone/>
            </a:pPr>
            <a:r>
              <a:rPr lang="en-US" sz="53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интернете русский язык помогает переписываться, делиться впечатлениями и находить друзей. Он делает разговор понятным для разных поколений и разных семей.
</a:t>
            </a:r>
            <a:endParaRPr lang="en-US" sz="1059" dirty="0"/>
          </a:p>
        </p:txBody>
      </p:sp>
      <p:sp>
        <p:nvSpPr>
          <p:cNvPr id="13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объединяет людей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600" y="937761"/>
            <a:ext cx="4120500" cy="21407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5675" y="937765"/>
            <a:ext cx="4151700" cy="2140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06437" y="3254163"/>
            <a:ext cx="3887100" cy="33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книга на далёкой полке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06437" y="3642732"/>
            <a:ext cx="3887100" cy="8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библиотеке другой страны ребёнок берёт русскую книгу и медленно читает знакомые буквы. Сначала он улыбается, потом уже смелее произносит слова. Так язык становится мостиком к новой культуре и новым друзьям.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41173" y="3254163"/>
            <a:ext cx="3887100" cy="33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Карта, глобус и живой разговор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41173" y="3642732"/>
            <a:ext cx="3887100" cy="8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учитель показывает карту и глобус, а рядом лежит книга на русском языке. Дети видят, что язык звучит далеко от родного города. Он помогает читать, понимать фильмы и узнавать о России больше.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в мире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3350" y="137616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читать каждый день, даже понемногу, можно заметить новые слова и красивые выражения. Книга работает как добрый тренажёр для ума, только без скуки.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93350" y="3246746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слов по словарю учит терпению и внимательности. А если ещё читать вслух и пересказывать короткий текст, грамотность растёт почти незаметно, но очень уверенно.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718350" y="137617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Аккуратное письмо помогает не только тетради, но и самой мысли. Когда буквы пишутся ровно, легче перечитать слово, заметить ошибку и исправить её вовремя.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Мои маленькие шаги к грамотности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6476" y="1377292"/>
            <a:ext cx="218400" cy="194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7876" y="1377292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9551" y="3243684"/>
            <a:ext cx="218400" cy="218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русский язык особенным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Одну мысль можно сказать несколькими способами, выбирая нужные слова и порядок. Это помогает говорить и просто, и красиво, и по-разному для разных слушателей.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Гибкость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100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звучит ярко и по-разному: мягко, звонко, торжественно или совсем тихо. Благодаря этому одно и то же высказывание может менять настроение.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11211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Звучность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597750" y="367192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позволяет очень точно назвать предмет, действие и чувство. С его помощью легко объяснить, что именно мы видим, думаем и ощущаем.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1088725" y="3140936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200" y="17051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Слова «мама», «дом» и «дружба» звучат особенно тепло. Они часто появляются в разговорах, песнях и добрых пожеланиях, потому что рядом с ними всегда уютно.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3200" y="31282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Слова «школа» и «Родина» напоминают о важном и любимом. Они помогают чувствовать связь с семьёй, друзьями и местом, где мы растём.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Наши любимые слова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хранит память народа, его сказки, песни и знания. Бережно относясь к словам, мы учимся думать ясно, говорить доброжелательно и делать мир вокруг чуть светлее.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родной язык — значит беречь себя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2026-05-21T22:36:28Z</dcterms:created>
  <dcterms:modified xsi:type="dcterms:W3CDTF">2026-05-21T22:36:28Z</dcterms:modified>
</cp:coreProperties>
</file>