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смелости, верности и надежде, которые сильнее любых испытаний.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Х.-К. Андерсен и сказка о стойком солдатике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сказка о стойком солдатике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Ханс Кристиан Андерсен написал эту историю в 1838 году. В русском переводе она связана с А. и П. Ганзен. Писатель любил оживлять игрушки и обычные вещи, поэтому оловянный солдатик и бумажная балерина стали настоящими героями.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в детской комнате, где стоят одинаковые оловянные солдатики. Среди них один сразу выделяется своей необычной стойкостью и спокойствием.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сказки: коробка с солдатиками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солдатика не хватает одной ноги, но он все равно стоит прямо. Он не сутулится и не показывает слабости, будто готов к службе.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видно: герой маленький, но характер у него сильный. Именно поэтому он кажется не просто игрушкой, а настоящим солдатом.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Солдатик кажется хрупким и совсем крошечным, но ведет себя достойно. Он не жалуется, не боится и не пытается казаться лучше других.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соединяются игрушка и мужество. Снаружи он слабый, а внутри удивительно крепкий, и это сразу делает его запоминающимся героем.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Оловянный солдатик — маленький, но очень смелый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69" y="1205475"/>
            <a:ext cx="262687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балерина и тихая симпатия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Балерина сделана из бумаги и выглядит тонкой, почти воздушной. Ее легкость сразу напоминает, что и красота может быть очень хрупкой.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ними возникает добрая симпатия. В сказке она не громкая, но очень важная: она учит доброте, верности и вниманию к другому.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поза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балерины тоже поднята одна нога, как у солдатика. Эта маленькая деталь делает героев похожими и будто объединяет их без слов.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Злой тролль и первые беды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табакерке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табакерки появляется злой тролль. Он сразу начинает вредничать и завидовать солдатику.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неприятности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Тролль устраивает беду, и спокойная жизнь игрушек заканчивается.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из окна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Солдатик падает вниз и оказывается далеко от знакомой комнаты.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 большой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начинается его опасное путешествие, полное неожиданностей и испытаний.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улице и канаве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 улице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солдатика подхватывают ветер и дождь. Все вокруг движется, шумит и спешит, а маленький герой старается держаться так же прямо, как в коробке. Даже в беспорядке он не теряет достоинства и будто сохраняет солдатскую выправку.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без остановки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Солдатик плывет, пока вокруг меняется все: берег, вода и темные повороты канавы. Он не может управлять своим путем, но остается спокойным. В этом и проявляется его сила — не в движении, а в стойкости.
</a:t>
            </a:r>
            <a:endParaRPr lang="en-US" sz="1210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кораблик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солдатика кладут в бумажный кораблик и пускают по канаве. Это уже похоже на настоящее приключение, хотя для героя оно совсем не веселое. Кораблик уносит его вперед, а вода ведет все дальше и дальше.
</a:t>
            </a:r>
            <a:endParaRPr lang="en-US" sz="11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вода и темнота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становится для солдатика знаком опасности: она быстро несет кораблик, не спрашивая, готов ли он к новым испытаниям.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темно, сыро и холодно. Герой оказывается в тесном пространстве, где трудно даже просто устоять на месте.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страх и неизвестность, солдатик не падает духом. Он держится твердо, словно и правда стоит на своем посту.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даже в самой тревожной ситуации можно сохранить спокойствие, если сердце остается смелым.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героя появляются крыса и кошка. Для маленького солдатика это не просто звери, а новые опасности, от которых становится очень тревожно.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Крыса и кошка — новые страхи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Крыса выглядит особенно угрожающе, а кошка добавляет напряжения. Кажется, что мир вокруг только и делает, что испытывает героя на прочность.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солдатик не отступает и не показывает страха. Он остается смелым даже тогда, когда рядом появляются хищники и все становится еще опаснее.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проглатывает бумажный кораблик вместе с солдатиком, и герой снова оказывается в темноте. Теперь его путь становится еще более странным и тесным, словно сказка проверяет его терпение до конца.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новое путешествие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новое путешествие длится недолго, но запоминается очень сильно. Солдатик снова проходит через неизвестность и не теряет внутреннего достоинства, даже когда вокруг совсем темно.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331" y="509171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возвращения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испытаний солдатик снова оказывается рядом с тем местом, где все началось. Дом напоминает ему о прежней жизни и делает путь героя похожим на круг.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замыкается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покидает знакомую комнату, а потом возвращается к ней через опасности и случайности. Такое повторение показывает, что приключение было коротким, но очень важным.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делает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Солдатик переживает страх, холод и неизвестность, но не теряет внутренней собранности. После всех бед он выглядит еще более стойким и достойным уважения.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меняет судьбу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неожиданная минута в сказке меняет весь путь героя. Солдатик падает в камин не по своей воле, и его маленькая жизнь поворачивает в новую, опасную сторону.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оказывается бумажная балерина, и этот случайный сосед делает сцену особенно трогательной. В мире Андерсена даже крошечное движение способно изменить судьбу.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здесь не просто беда, а часть сказочного порядка. Герой не управляет событиями, но продолжает держаться прямо и не теряет достоинства.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такой беде особенно заметны его верность и стойкость. Даже когда все решает случай, солдатик остается самим собой до самого конца.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как последнее испытание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в печи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в сказке выглядит как место, где исчезает все хрупкое и незащищенное. Для солдатика это последний и самый страшный рубеж. Он не спорит с судьбой и встречает опасность так же спокойно, как и прежние беды.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перед большой силой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здесь не просто часть дома, а символ разрушения и конца пути. На его фоне особенно ясно видно, что стойкость не зависит от размера. Даже игрушка может выглядеть настоящим героем, если не отступает перед страхом.
</a:t>
            </a:r>
            <a:endParaRPr lang="en-US" sz="13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печальному финалу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странствий солдатик снова оказывается рядом с местом, где началась история. Это делает его путь замкнутым и особенно грустным.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 камин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случайность бросает героя прямо к огню. Рядом находится балерина, и эта сцена выглядит одновременно страшной и трогательной.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 пламени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Солдатик сгорает в печи, и его история заканчивается. Финал печален, но оставляет память о верности, мужестве и внутренней силе.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сказка о стойком солдатике впервые увидела свет и начала свое долгое путешествие к читателям.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Х.-К. Андерсен, «Стойкий оловянный солдатик» (1838)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первой публикации сказки показывает, как давно эта история стала известной читателям
</a:t>
            </a:r>
            <a:endParaRPr lang="en-US" sz="15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Солдатик не боится быть другим: у него только одна нога, но он стоит ровно и уверенно. Внешняя хрупкость не мешает ему выглядеть собранным и сильным.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был оловянный солдатик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жалуется, не хвастается и не теряет самообладания, даже когда вокруг становится опасно. Его спокойствие похоже на тихую, но очень крепкую смелость.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главное в нем — верность и терпение. Он проходит через испытания так, будто выполняет важный долг, и именно этим вызывает уважение и симпатию.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доброта и верность важнее внешней силы. Маленький герой может быть по-настоящему смелым, если у него крепкий характер и доброе сердце.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не сдаваться, когда трудно. Солдатик не меняется из-за бед, а остается собой, и это помогает ему пройти через все испытания.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слабый с виду герой тоже способен на большое мужество. Для детей это простой и понятный пример настоящей внутренней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яркие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пишет понятно и образно, поэтому картину легко представить. Несколько точных деталей — и игрушки, тролль, вода или огонь сразу оживают в воображении.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и ее настроение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спокойствия к тревоге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сказки меняется очень заметно. Сначала оно тихое и спокойное, потом становится тревожным, а затем снова звучит грустно и светло одновременно.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запоминается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быстро, будто маленькое, но очень насыщенное приключение. За короткое время герой успевает пройти через много испытаний, и это сразу удерживает внимание читателя.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запоминающиеся персонажи: солдатик, балерина, тролль, крыса, рыба. Каждый из них добавляет своей сцене особое настроение и делает историю живой.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и опасность, и нежность, и чудо. Такое сочетание помогает детям почувствовать, что даже грустная история может быть красивой и важной.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запоминается сам солдатик: тихий, стойкий и верный. Он не совершает громких подвигов, но остается собой до конца, а это очень сильный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«Стойкий оловянный солдатик» напоминает: настоящая сила скрыта не в размере, а в характере. Герой проходит через страх, огонь и беды, но остается верным себе и добру.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2026-05-24T01:13:37Z</dcterms:created>
  <dcterms:modified xsi:type="dcterms:W3CDTF">2026-05-24T01:13:37Z</dcterms:modified>
</cp:coreProperties>
</file>