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76150" y="1859100"/>
            <a:ext cx="6791700" cy="23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актуальность «B jobs» в 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22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профессий низкой соцзначимости и их влияние на общество и рынок труда.
</a:t>
            </a:r>
            <a:endParaRPr lang="en-US" sz="4505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320525"/>
            <a:ext cx="34698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предпосылки появления «B jobs»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постиндустриальному обществу с 1970-х способствовал росту бесценных позиций в сервисной экономике, бюрократизации и развитию сложных корпоративных структур.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характерные черты «B jobs»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 jobs» — это позиции с минимальной пользой для общества, часто создающие лишь видимость занятости и не имеющие чётко выраженного результата труда.
</a:t>
            </a:r>
            <a:endParaRPr lang="en-US" sz="1522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работы редко нужны для базового функционирования организации, распространяются в сферах управления, консалтинга и обслуживания без явной ценности.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типологии служит низкий общественный спрос на такие роли и субъективное ощущение сотрудником собственной бесполезности.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компаниях такие ассистенты часто выполняют рутинные поручения, не влияющие на принятие решений. Их функции сомнительны с точки зрения эффективности управления.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Ассистенты топ-менеджеров без определённых задач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специалисты контролируют процедуры, но часто их деятельность дублирует другие подразделения, создавая лишь видимость контроля и отчётности.
</a:t>
            </a:r>
            <a:endParaRPr lang="en-US" sz="1142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Сотрудники отделов внутреннего контроля без значимых полномочий
</a:t>
            </a:r>
            <a:endParaRPr lang="en-US" sz="1102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Консультанты иногда нанимаются для имитации изменений, не обладая конкретными задачами и не принося ощутимой пользы бизнес-процессам.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Корпоративные консультанты с неопределёнными обязанностями
</a:t>
            </a:r>
            <a:endParaRPr lang="en-US" sz="1102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профессии «B jobs»: реальные примеры
</a:t>
            </a:r>
            <a:endParaRPr lang="en-US" sz="24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встречаются «B jobs»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таких позиций сосредоточена в организациях с насыщенной бюрократией и сложными структурами управления.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подвержены «B jobs» сферы с высоким уровнем административных процессов и распределением ответственности.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исследования рынка труда, 2022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массового распространения «B jobs»
</a:t>
            </a:r>
            <a:endParaRPr lang="en-US" sz="2713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бюрократии и усложнение организационных структур создают спрос на новые должности с нечеткими обязанностями и низкой эффективностью.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Корпоративное давление к расширению штатных расписаний способствует появлению «паразитных» ролей, не выполняющих реальных задач.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аутсорсинг снижает потребность в практической работе, смещая акценты на контроль и координацию функций.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Размытость функций и неопределённость задач ведут к закреплению малополезных позиций, усложняющих общую структуру организации.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работников и социальные эффекты
</a:t>
            </a:r>
            <a:endParaRPr lang="en-US" sz="1948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«B jobs» часто вызывает выгорание, демотивацию и ощущение отчуждения из-за отсутствия видимого результата и общественной ценности.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равнодушия к трудовым итогам заметен среди офисных сотрудников, снижается уровень профессиональной идентичности и вовлечённости.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13%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увеличилась доля «B jobs» за последние пять лет, что отражает нарастание неэффективности в структуре занятости.
</a:t>
            </a:r>
            <a:endParaRPr lang="en-US" sz="1406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процента таких должностей свидетельствует о распространении нецелесообразных затрат и снижении производительности компаний.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международного рынка труда, 2022 год.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493820"/>
            <a:ext cx="3982500" cy="20439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анализ: «B jobs» и востребованные профессии
</a:t>
            </a:r>
            <a:endParaRPr lang="en-US" sz="198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различий по ключевым критериям занятости и мотивации.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«B jobs» значительно уступают востребованным профессиям по всем основным параметрам социальной и профессиональной значимости.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Gallup, 2021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воздействие работы на «B jobs»
</a:t>
            </a:r>
            <a:endParaRPr lang="en-US" sz="2531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Сотрудники отмечают высокий уровень тревожности и неудовлетворённости, вызванный отсутствием смысла и признания в работе.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60% опрошенных сталкиваются с внутренним конфликтом из-за нехватки ощущения вклада в общее дело, что снижает самооценку.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негативные факторы способствуют развитию апатии и усталости, ухудшая общее ментальное состояние работников.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ВЦИОМ показывают, что почти половина подростков воспринимают «B jobs» как бесперспективные и не мечтают о них в будущем. Это формирует высокий уровень скептицизма среди молодёжи по отношению к таким профессиям.
</a:t>
            </a:r>
            <a:endParaRPr lang="en-US" sz="1402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подростков о перспективности «B jobs»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взрослого населения 55% сходятся во мнении, что профессии «B jobs» не приносят особой пользы обществу и не обеспечивают достойного карьерного роста. Многие отмечают разочарование и отсутствие мотивации у работников в подобных ролях.
</a:t>
            </a:r>
            <a:endParaRPr lang="en-US" sz="1395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взрослых на «B jobs» и их социальную роль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восприятие профессий «B jobs»
</a:t>
            </a:r>
            <a:endParaRPr lang="en-US" sz="26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тенденции изменения структуры рынка труда
</a:t>
            </a:r>
            <a:endParaRPr lang="en-US" sz="2162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развитых странах происходит сокращение количества «B jobs» за счёт внедрения автоматизации и упрощения бизнес-процессов, что снижает необходимость в малополезных должностях.
</a:t>
            </a:r>
            <a:endParaRPr lang="en-US" sz="1567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Напротив, в некоторых сферах, особенно в государственных учреждениях и корпорациях, усложняются административные структуры, из-за чего возрастает доля «B jobs».
</a:t>
            </a:r>
            <a:endParaRPr lang="en-US" sz="1567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способствует оптимизации производственных и административных функций, позволяя реорганизовать штат, но зачастую создаёт новые абстрактные роли.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тренды показывают парадокс: технологический прогресс сокращает рутинные профессии, но одновременно формирует иные формы избыточной занятости.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возникновения «B job» внутри компании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образования малополезных позиций в организациях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автоматизации и цифровизации
</a:t>
            </a:r>
            <a:endParaRPr lang="en-US" sz="2754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систем искусственного интеллекта сокращает необходимость в рутинных «B jobs», облегчая выполнение задач с явной полезностью для бизнеса.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появляются новые роли, связанные с поддержкой и контролем цифровых платформ, зачастую с нечетко определёнными функциями и результатами.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создаёт парадокс: сокращается часть бесполезных должностей, но формируются другие — с абстрактными задачами и сомнительной ценностью для организации.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и социальная ответственность работодателей
</a:t>
            </a:r>
            <a:endParaRPr lang="en-US" sz="1901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поддержание «B jobs» порождает этические дилеммы, связанные с иллюзией занятости и отсутствием реального вклада в общие цели компании.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Работодатели несут ответственность за формирование условий, при которых труд становится осмысленным и мотивирующим, а не механическим исполнением буквенных задач.
</a:t>
            </a:r>
            <a:endParaRPr lang="en-US" sz="1578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Негативно сказывается на самоидентификации сотрудников и моральных ориентирах, что снижает общую продуктивность и социальную удовлетворённость трудом.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подход к кадровой политике должен включать пересмотр критериев оценки эффективности и отказ от формальных позиций без реальной пользы.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General Electric реализовала стратегию оптимизации, сфокусированную на сокращении повторяющихся и малополезных должностей, что позволило повысить производительность и снизить расходы на управление.
</a:t>
            </a:r>
            <a:endParaRPr lang="en-US" sz="120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General Electric: сокращение административных позиций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Unilever и Siemens внедрили комплексные программы по упрощению штатного расписания. Благодаря реструктуризации удалось устранить множество вспомогательных ролей и повысить прозрачность процессов.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Unilever и Siemens: реструктуризация корпоративных структур
</a:t>
            </a:r>
            <a:endParaRPr lang="en-US" sz="1564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Кейсы международных компаний по борьбе с «B jobs»
</a:t>
            </a:r>
            <a:endParaRPr lang="en-US" sz="23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пути решения проблемы «B jobs»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Карьерная переподготовка и повышение квалификации сотрудников открывают новые возможности, способствуя переходу к более значимым и востребованным ролям внутри организации.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предпринимательства и внедрение гибких, проектных форм занятости сокращают бюрократическую нагрузку и стимулируют инновационный подход к труду.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Пересмотр критериев оценки эффективности, поддержка автоматизации с акцентом на смысловые задачи и формирование междисциплинарных команд повышают ценность каждого сотрудника.
</a:t>
            </a:r>
            <a:endParaRPr lang="en-US" sz="1436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57%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молодых специалистов в России стремятся избегать профессий с низкой общественной пользой, выбирая более значимые направления.
</a:t>
            </a:r>
            <a:endParaRPr lang="en-US" sz="1387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молодых россиян осознают важность вклада в общество и готовы менять квалификацию, чтобы повысить значимость своего труда и найти удовлетворение в работе.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ВЦИОМ, 2023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и профориентации для предотвращения «B jobs»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программы профориентации, направленные на развитие критического мышления, помогают подросткам осознанно выбирать будущую профессию, ориентируясь на личные интересы и рыночный спрос.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элективы по экономике и обществознанию расширяют представления о профессиях, что способствует формированию ответственного отношения к выбору карьерного пути и повышению мотивации.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рынка труда нового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рынок труда требует переосмысления ценности занятости и ответственности работодателей. Осознанный выбор профессии становится ключом к развитию личности и общества в условиях технологических и глобальных трансформаций.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2026-05-07T17:22:20Z</dcterms:created>
  <dcterms:modified xsi:type="dcterms:W3CDTF">2026-05-07T17:22:20Z</dcterms:modified>
</cp:coreProperties>
</file>