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генетики и селекции: как наследственность влияет на живой мир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признаки наследуются, изменяются и используются человеком.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нужна генетика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объясняет, как передаются признаки и почему организмы отличаются друг от друга. Селекция показывает, как эти закономерности применяют для создания более урожайных, устойчивых и полезных форм жизни, важных для медицины и биотехнологии.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как свойство живых организмов
</a:t>
            </a:r>
            <a:endParaRPr lang="en-US" sz="2681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обеспечивает сходство родителей и потомков, потому что информация о признаках хранится в генетическом материале и передаётся при размножении из поколения в поколение.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ген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 — участок ДНК, несущий сведения о признаке или о структуре белка. Именно гены задают основу наследуемых особенностей организма и его биологических функций.
</a:t>
            </a:r>
            <a:endParaRPr lang="en-US" sz="1110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 и генотип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ген может существовать в разных вариантах — аллелях. Совокупность всех генов организма называют генотипом; он определяет наследственную основу будущих признаков.
</a:t>
            </a:r>
            <a:endParaRPr lang="en-US" sz="1072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формируется не только генотипом, но и условиями среды. Поэтому у организмов с одинаковой наследственной основой внешние и функциональные признаки могут заметно различаться.
</a:t>
            </a:r>
            <a:endParaRPr lang="en-US" sz="10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ДНК и хромосомный набор человека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85173" y="1089127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спираль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ДНК имеет форму двойной спирали и состоит из нуклеотидов. В её строении выделяют четыре азотистых основания: аденин, тимин, гуанин и цитозин.
</a:t>
            </a:r>
            <a:endParaRPr lang="en-US" sz="1136" dirty="0"/>
          </a:p>
        </p:txBody>
      </p:sp>
      <p:sp>
        <p:nvSpPr>
          <p:cNvPr id="11" name="Text 3"/>
          <p:cNvSpPr txBox="1"/>
          <p:nvPr/>
        </p:nvSpPr>
        <p:spPr>
          <a:xfrm>
            <a:off x="4904247" y="2085695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Основания соединяются строго попарно: А с Т и Г с Ц. Такое правило комплементарности обеспечивает точное копирование ДНК и передачу наследственной информации.
</a:t>
            </a:r>
            <a:endParaRPr lang="en-US" sz="1125" dirty="0"/>
          </a:p>
        </p:txBody>
      </p:sp>
      <p:sp>
        <p:nvSpPr>
          <p:cNvPr id="12" name="Text 4"/>
          <p:cNvSpPr txBox="1"/>
          <p:nvPr/>
        </p:nvSpPr>
        <p:spPr>
          <a:xfrm>
            <a:off x="4191380" y="3082288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соматических клетках человека содержится 46 хромосом, объединённых в 23 пары. Из них 22 пары — аутосомы, а одна пара определяет пол организма.
</a:t>
            </a:r>
            <a:endParaRPr lang="en-US" sz="1153" dirty="0"/>
          </a:p>
        </p:txBody>
      </p:sp>
      <p:sp>
        <p:nvSpPr>
          <p:cNvPr id="13" name="Text 5"/>
          <p:cNvSpPr txBox="1"/>
          <p:nvPr/>
        </p:nvSpPr>
        <p:spPr>
          <a:xfrm>
            <a:off x="3427202" y="4078850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хромосом клетки называют кариотипом. Его изучение помогает выявлять особенности наследственности, а также обнаруживать хромосомные нарушения и некоторые причины заболеваний.
</a:t>
            </a:r>
            <a:endParaRPr lang="en-US" sz="9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признаки передаются при половом размножении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путь наследственной информации от родителей к потомству.
</a:t>
            </a:r>
            <a:endParaRPr lang="en-US" sz="90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 и их значение для генетики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1825" y="417262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Единообразие гибридов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скрещивании двух чистых линий потомки первого поколения обычно одинаковы по проявлению одного признака. Этот закон показал, что наследование подчиняется устойчивым закономерностям.
</a:t>
            </a:r>
            <a:endParaRPr lang="en-US" sz="910" dirty="0"/>
          </a:p>
        </p:txBody>
      </p:sp>
      <p:sp>
        <p:nvSpPr>
          <p:cNvPr id="10" name="Text 3"/>
          <p:cNvSpPr txBox="1"/>
          <p:nvPr/>
        </p:nvSpPr>
        <p:spPr>
          <a:xfrm>
            <a:off x="2535549" y="3281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поколении потомков признаки распределяются в определённом соотношении. Это происходит потому, что аллели расходятся при образовании гамет и затем снова сочетаются.
</a:t>
            </a:r>
            <a:endParaRPr lang="en-US" sz="982" dirty="0"/>
          </a:p>
        </p:txBody>
      </p:sp>
      <p:sp>
        <p:nvSpPr>
          <p:cNvPr id="11" name="Text 4"/>
          <p:cNvSpPr txBox="1"/>
          <p:nvPr/>
        </p:nvSpPr>
        <p:spPr>
          <a:xfrm>
            <a:off x="4502939" y="237357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наследование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гены которых находятся в разных парах хромосом, наследуются независимо друг от друга. Благодаря этому у потомков возникают новые сочетания признаков.
</a:t>
            </a:r>
            <a:endParaRPr lang="en-US" sz="1050" dirty="0"/>
          </a:p>
        </p:txBody>
      </p:sp>
      <p:sp>
        <p:nvSpPr>
          <p:cNvPr id="12" name="Text 5"/>
          <p:cNvSpPr txBox="1"/>
          <p:nvPr/>
        </p:nvSpPr>
        <p:spPr>
          <a:xfrm>
            <a:off x="6428999" y="1488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опытов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Опыты Менделя на горохе стали основой классической генетики. Они впервые дали чёткое объяснение того, как признаки передаются от родителей к потомкам.
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изменчивости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между тремя типами изменчивости по источнику, наследованию и обратимости.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Наследственной и важной для селекции является комбинативная и мутационная изменчивость; модификационная отражает влияние среды, но не меняет генотип.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как источник новых наследственных признаков
</a:t>
            </a:r>
            <a:endParaRPr lang="en-US" sz="242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743550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мутации связаны с изменением последовательности нуклеотидов в ДНК. Они могут затрагивать отдельный признак и иногда менять работу белка или его свойства.
</a:t>
            </a:r>
            <a:endParaRPr lang="en-US" sz="1226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568876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перестройки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мутации возникают при изменении структуры хромосом. К ним относятся утраты, удвоения, развороты и перестройки участков, влияющие на работу многих генов.
</a:t>
            </a:r>
            <a:endParaRPr lang="en-US" sz="1226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394197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мутации связаны с изменением числа хромосом. Такие нарушения особенно заметны, потому что затрагивают сразу весь набор наследственного материала клетки.
</a:t>
            </a:r>
            <a:endParaRPr lang="en-US" sz="1226" dirty="0"/>
          </a:p>
        </p:txBody>
      </p:sp>
      <p:sp>
        <p:nvSpPr>
          <p:cNvPr id="12" name="Text 5"/>
          <p:cNvSpPr txBox="1"/>
          <p:nvPr/>
        </p:nvSpPr>
        <p:spPr>
          <a:xfrm>
            <a:off x="180000" y="4219499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 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появляются спонтанно или под действием мутагенов: излучения, некоторых химических веществ, вирусов и ошибок копирования ДНК. Их последствия могут быть вредными, нейтральными или полезными.
</a:t>
            </a:r>
            <a:endParaRPr lang="en-US" sz="111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результат селекции
</a:t>
            </a:r>
            <a:endParaRPr lang="en-US" sz="325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на диаграмме условны и показывают относительную роль факторов при работе селекционера.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исходного наследственного разнообразия отбор невозможен, а среда лишь помогает или ограничивает проявление уже отобранных признаков.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биология; условная схема для объяснения роли факторов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в поле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 начинает работу там, где видны реальные различия между растениями: на делянках, в теплицах и на опытных участках. Он отбирает самые продуктивные и устойчивые формы, а затем проверяет, сохраняются ли их признаки в следующем поколении.
</a:t>
            </a:r>
            <a:endParaRPr lang="en-US" sz="1140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Гибриды и новые сочетания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помогает соединять полезные свойства разных сортов: высокую урожайность, вкус, устойчивость к болезням или засухе. После гибридизации особенно важно выделить удачные растения и многократно закрепить нужные признаки в потомстве.
</a:t>
            </a:r>
            <a:endParaRPr lang="en-US" sz="1140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Лаборатория как продолжение поля
</a:t>
            </a:r>
            <a:pPr algn="ctr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селекция не ограничивается только наблюдением в природе. В лаборатории используют искусственный мутагенез, полиплоидию и клеточные технологии, чтобы быстрее получить нужные свойства и расширить возможности отбора для сельского хозяйства.
</a:t>
            </a:r>
            <a:endParaRPr lang="en-US" sz="1123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селекция растений меняет поле и лабораторию
</a:t>
            </a:r>
            <a:endParaRPr lang="en-US" sz="267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животных: особенности и ограничения
</a:t>
            </a:r>
            <a:endParaRPr lang="en-US" sz="2813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568103"/>
            <a:ext cx="16998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прогресс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смена поколений идёт медленнее, чем у растений: потомков обычно меньше, а содержание и выращивание требуют больших затрат. Поэтому отбор ведут осторожно и поэтапно.
</a:t>
            </a:r>
            <a:endParaRPr lang="en-US" sz="996" dirty="0"/>
          </a:p>
        </p:txBody>
      </p:sp>
      <p:sp>
        <p:nvSpPr>
          <p:cNvPr id="11" name="Text 3"/>
          <p:cNvSpPr txBox="1"/>
          <p:nvPr/>
        </p:nvSpPr>
        <p:spPr>
          <a:xfrm>
            <a:off x="1952642" y="2568103"/>
            <a:ext cx="16998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приёмы
</a:t>
            </a:r>
            <a:pPr algn="l" indent="0" marL="0">
              <a:lnSpc>
                <a:spcPct val="115000"/>
              </a:lnSpc>
              <a:buNone/>
            </a:pPr>
            <a:r>
              <a:rPr lang="en-US" sz="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селекции используют отбор лучших особей, подбор пар, искусственное осеменение, контроль происхождения и трансплантацию эмбрионов. Эти методы помогают закреплять полезные признаки и планомерно улучшать породу.
</a:t>
            </a:r>
            <a:endParaRPr lang="en-US" sz="937" dirty="0"/>
          </a:p>
        </p:txBody>
      </p:sp>
      <p:sp>
        <p:nvSpPr>
          <p:cNvPr id="12" name="Text 4"/>
          <p:cNvSpPr txBox="1"/>
          <p:nvPr/>
        </p:nvSpPr>
        <p:spPr>
          <a:xfrm>
            <a:off x="3725361" y="2568103"/>
            <a:ext cx="16998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оценивают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отборе учитывают не только продуктивность, но и плодовитость, жизнеспособность, здоровье, качество потомства и устойчивость к наследственным болезням. Односторонний отбор может ухудшить общую выносливость животных.
</a:t>
            </a:r>
            <a:endParaRPr lang="en-US" sz="903" dirty="0"/>
          </a:p>
        </p:txBody>
      </p:sp>
      <p:sp>
        <p:nvSpPr>
          <p:cNvPr id="13" name="Text 5"/>
          <p:cNvSpPr txBox="1"/>
          <p:nvPr/>
        </p:nvSpPr>
        <p:spPr>
          <a:xfrm>
            <a:off x="5498081" y="2568103"/>
            <a:ext cx="16998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родословных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Племенной учёт позволяет проследить происхождение животных и заранее оценить вероятность передачи ценных или нежелательных признаков. Это особенно важно при работе с породами, где наследственные линии уже хорошо изучены.
</a:t>
            </a:r>
            <a:endParaRPr lang="en-US" sz="893" dirty="0"/>
          </a:p>
        </p:txBody>
      </p:sp>
      <p:sp>
        <p:nvSpPr>
          <p:cNvPr id="14" name="Text 6"/>
          <p:cNvSpPr txBox="1"/>
          <p:nvPr/>
        </p:nvSpPr>
        <p:spPr>
          <a:xfrm>
            <a:off x="7270791" y="2568103"/>
            <a:ext cx="16998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 селекционера — улучшать породу, не сужая её генетическую основу. Слишком тесное родство приводит к накоплению вредных наследственных изменений и снижает устойчивость поголовья.
</a:t>
            </a:r>
            <a:endParaRPr lang="en-US" sz="9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118864"/>
            <a:ext cx="3950100" cy="13418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селекции растений и животных
</a:t>
            </a:r>
            <a:endParaRPr lang="en-US" sz="322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биологические особенности организмов определяют подходы к селекционной работе.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больше возможностей для быстрого получения новых форм, а у животных решающими становятся точный отбор, учёт происхождения и контроль здоровья потомства.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951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403" y="1466300"/>
            <a:ext cx="651038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5991" y="1466300"/>
            <a:ext cx="506363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микроорганизмов и её значение
</a:t>
            </a:r>
            <a:endParaRPr lang="en-US" sz="3284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отбор штаммов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размножаются очень быстро, поэтому нужные свойства можно выявлять и закреплять за короткое время. Это делает их удобным объектом для селекции и лабораторного отбора.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продукция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Селекционные штаммы используют для получения антибиотиков, ферментов, витаминов, аминокислот и органических кислот. Такие культуры лежат в основе многих технологических процессов биотехнологии.
</a:t>
            </a:r>
            <a:endParaRPr lang="en-US" sz="1002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промышленность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хлебопечении, молочнокислом брожении и производстве напитков микроорганизмы обеспечивают нужные вкусовые свойства, консистенцию и стабильность продукта, поэтому их свойства тщательно подбирают и контролируют.
</a:t>
            </a:r>
            <a:endParaRPr lang="en-US" sz="931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Биотехнологические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современных технологиях микроорганизмы служат модельными и производственными объектами. Их селекция помогает создавать штаммы, которые эффективнее синтезируют биологически активные вещества и работают в заданных условиях.
</a:t>
            </a:r>
            <a:endParaRPr lang="en-US" sz="92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создают новый сорт, породу или штамм
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школьной схеме селекционной работы: от постановки цели до проверки результата в практике.
</a:t>
            </a:r>
            <a:endParaRPr lang="en-US" sz="90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в медицине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101542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подход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генетических особенностей пациента помогает выбирать профилактические меры и учитывать возможные ограничения при лечении. Это приближает медицину к более точной и персонализированной помощи.
</a:t>
            </a:r>
            <a:endParaRPr lang="en-US" sz="919" dirty="0"/>
          </a:p>
        </p:txBody>
      </p:sp>
      <p:sp>
        <p:nvSpPr>
          <p:cNvPr id="10" name="Text 3"/>
          <p:cNvSpPr txBox="1"/>
          <p:nvPr/>
        </p:nvSpPr>
        <p:spPr>
          <a:xfrm>
            <a:off x="1889558" y="3192341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заболеваний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курсе обычно рассматривают муковисцидоз, гемофилию и фенилкетонурию. Такие примеры показывают, что наследственные нарушения могут затрагивать разные системы организма.
</a:t>
            </a:r>
            <a:endParaRPr lang="en-US" sz="979" dirty="0"/>
          </a:p>
        </p:txBody>
      </p:sp>
      <p:sp>
        <p:nvSpPr>
          <p:cNvPr id="11" name="Text 4"/>
          <p:cNvSpPr txBox="1"/>
          <p:nvPr/>
        </p:nvSpPr>
        <p:spPr>
          <a:xfrm>
            <a:off x="3871079" y="2283180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анализа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медицинской генетике используют анализ родословных, молекулярно-генетические тесты и пренатальную диагностику. Эти подходы позволяют оценивать риск передачи признака и уточнять диагноз.
</a:t>
            </a:r>
            <a:endParaRPr lang="en-US" sz="968" dirty="0"/>
          </a:p>
        </p:txBody>
      </p:sp>
      <p:sp>
        <p:nvSpPr>
          <p:cNvPr id="12" name="Text 5"/>
          <p:cNvSpPr txBox="1"/>
          <p:nvPr/>
        </p:nvSpPr>
        <p:spPr>
          <a:xfrm>
            <a:off x="5832126" y="1376554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диагностика
</a:t>
            </a:r>
            <a:pPr algn="l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помогают выявлять наследственные заболевания ещё до появления выраженных симптомов. Это даёт возможность начать наблюдение и профилактику на более раннем этапе.
</a:t>
            </a:r>
            <a:endParaRPr lang="en-US" sz="96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результаты селекции в сельском хозяйстве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повышает не только урожайность, но и стабильность результата в неблагоприятных погодных условиях.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сорта заметно превосходят старые по всем трём показателям, что подтверждает практическую ценность селекции для устойчивого производства.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данные учебного примера на основе школьного курса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13" y="1793917"/>
            <a:ext cx="341674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713" y="3238872"/>
            <a:ext cx="341674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2306" y="2571150"/>
            <a:ext cx="298965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8256" y="3908754"/>
            <a:ext cx="427092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Риски, ограничения и этические вопросы генетики
</a:t>
            </a:r>
            <a:endParaRPr lang="en-US" sz="2735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вмешательства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Любые действия с наследственным материалом требуют контроля, потому что ошибки в селекции или генетических технологиях могут привести к нежелательным изменениям и снижению жизнеспособности организмов.
</a:t>
            </a:r>
            <a:endParaRPr lang="en-US" sz="836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воздействия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генетически модифицированных организмов требует проверки их влияния на здоровье человека и экосистемы. Решения должны опираться на достоверные данные, а не на предположения.
</a:t>
            </a:r>
            <a:endParaRPr lang="en-US" sz="836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длительном отборе важно не потерять генетическое разнообразие. Узкая наследственная база повышает риск накопления вредных признаков и делает популяцию менее устойчивой к болезням.
</a:t>
            </a:r>
            <a:endParaRPr lang="en-US" sz="836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Биоэтика и равенство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информация не должна становиться основанием для дискриминации. В медицине и биологии важны конфиденциальность, корректная интерпретация результатов и уважение к правам человека.
</a:t>
            </a:r>
            <a:endParaRPr lang="en-US" sz="80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55595" y="3151483"/>
            <a:ext cx="2708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глаз, тип волос, особенности кожи и форма некоторых черт лица часто связаны с наследственностью. Однако даже заметные признаки формируются не одним геном, а сочетанием многих факторов.
</a:t>
            </a:r>
            <a:endParaRPr lang="en-US" sz="1099" dirty="0"/>
          </a:p>
        </p:txBody>
      </p:sp>
      <p:sp>
        <p:nvSpPr>
          <p:cNvPr id="9" name="Text 2"/>
          <p:cNvSpPr txBox="1"/>
          <p:nvPr/>
        </p:nvSpPr>
        <p:spPr>
          <a:xfrm>
            <a:off x="3489667" y="2114891"/>
            <a:ext cx="2708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предрасположенность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могут влиять не только на внешность, но и на склонность к отдельным заболеваниям. Такая предрасположенность не означает неизбежность болезни, но помогает учитывать риски заранее.
</a:t>
            </a:r>
            <a:endParaRPr lang="en-US" sz="1099" dirty="0"/>
          </a:p>
        </p:txBody>
      </p:sp>
      <p:sp>
        <p:nvSpPr>
          <p:cNvPr id="10" name="Text 3"/>
          <p:cNvSpPr txBox="1"/>
          <p:nvPr/>
        </p:nvSpPr>
        <p:spPr>
          <a:xfrm>
            <a:off x="6255606" y="1060075"/>
            <a:ext cx="2708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признаки проявляются по-разному в зависимости от питания, образа жизни и условий развития. Поэтому одинаковый генотип не всегда даёт полностью одинаковый фенотип у разных людей.
</a:t>
            </a:r>
            <a:endParaRPr lang="en-US" sz="109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6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в повседневной жизни человека
</a:t>
            </a:r>
            <a:endParaRPr lang="en-US" sz="2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400650"/>
            <a:ext cx="3929100" cy="15889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темы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термины образуют базовый язык генетики и помогают точно описывать наследование признаков.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понятия связаны между собой: генетика описывает наследование, а селекция использует изменчивость для получения полезных форм живых организмов.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генетики делает работу с живыми организмами осознанной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объясняет наследование признаков, а селекция показывает, как использовать эти закономерности для практических целей. Понимание темы важно для биологии, медицины, сельского хозяйства и ответственного отношения к природе.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2026-06-02T02:15:24Z</dcterms:created>
  <dcterms:modified xsi:type="dcterms:W3CDTF">2026-06-02T02:15:24Z</dcterms:modified>
</cp:coreProperties>
</file>