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Северной Америке
</a:t>
            </a:r>
            <a:endParaRPr lang="en-US" sz="3181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контрастов: от арктического севера до тропического юга.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Регион, который меняется на глазах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 — это не один образ, а целый набор стран, климатов и маршрутов. Здесь рядом существуют арктические берега, мегаполисы, пустыни и тропические зоны.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региона: где что находится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опорные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Канада, США и Мексика образуют главную часть материка и чаще всего становятся основой первого маршрута. Между ними легко увидеть разные климатические пояса и типы ландшафта.
</a:t>
            </a:r>
            <a:endParaRPr lang="en-US" sz="1319" dirty="0"/>
          </a:p>
        </p:txBody>
      </p:sp>
      <p:sp>
        <p:nvSpPr>
          <p:cNvPr id="10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вокруг материка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севера Северную Америку омывают арктические воды, с востока — Атлантический океан, с запада — Тихий океан. Это сильно влияет на погоду и природные зоны.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равнины и крупные города расположены неравномерно, поэтому карта помогает сразу понять, где природа, а где удобные точки для остановок и перелётов.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5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и масштаб путешествия
</a:t>
            </a:r>
            <a:endParaRPr lang="en-US" sz="2851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Канада, США и Мексика — крупнейшие страны региона для путешествий. Каждая из них предлагает свой ритм поездки: от дикой природы до больших городов и культурных центров.
</a:t>
            </a:r>
            <a:endParaRPr lang="en-US" sz="1186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продолжение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югу от них расположены страны Центральной Америки, а также островные государства Карибского бассейна. Они добавляют в маршрут пляжи, яркие рынки и исторические города.
</a:t>
            </a:r>
            <a:endParaRPr lang="en-US" sz="1186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удобнее ездить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масштаба региона путешествие часто строят по частям: отдельно по западу, востоку или югу. Так маршрут получается удобнее и насыщеннее.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здесь очень велики, поэтому даже перелёт между крупными городами нередко занимает несколько часов. Планировать переезды важно заранее, чтобы не терять время в дороге.
</a:t>
            </a:r>
            <a:endParaRPr lang="en-US" sz="11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природные зоны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региона холоднее и суше, а юг заметно теплее и влажнее. На карте это особенно хорошо видно по смене природных зон.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южнее, тем мягче климат и разнообразнее растительность; северные зоны занимают более холодные территории.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климатическим поясам и природным зонам Северной Америки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Запад и природа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парки
</a:t>
            </a:r>
            <a:pPr algn="l" indent="0" marL="0">
              <a:lnSpc>
                <a:spcPct val="100000"/>
              </a:lnSpc>
              <a:buNone/>
            </a:pPr>
            <a:r>
              <a:rPr lang="en-US" sz="69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США знаменит национальными парками и пейзажами, которые легко запоминаются: Гранд-Каньон, Йеллоустон и Скалистые горы. Многие маршруты строят именно вокруг этих природных точек.
</a:t>
            </a:r>
            <a:endParaRPr lang="en-US" sz="1399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и виды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Тихоокеанское побережье добавляет в маршрут океанские виды, мосты и длинные прибрежные трассы. Здесь природа и транспортный маршрут часто идут буквально рядом.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 часть поездки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здесь часто проходят через горы, каньоны и широкие долины. По пути удобно делать остановки на смотровых площадках и наблюдать, как меняется ландшафт.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для любителей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66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особенно подходит тем, кто хочет совместить активные прогулки, большие расстояния и редкие природные формы. Это один из самых зрелищных участков поездки по стране.
</a:t>
            </a:r>
            <a:endParaRPr lang="en-US" sz="13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США часто выделяют 3 особенно узнаваемых точки: Новоорлеан, Флориду и Техас. Вместе они показывают музыку, побережье и мягкий климат.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точки особенно хорошо передают атмосферу южного маршрута
</a:t>
            </a:r>
            <a:endParaRPr lang="en-US" sz="131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Северо-Восток и столицы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и мегаполисы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показывает Северо-Восток как территорию небоскрёбов, музеев и очень плотного городского ритма. Это одна из самых удобных точек для знакомства с жизнью большого мегаполиса.
</a:t>
            </a:r>
            <a:endParaRPr lang="en-US" sz="1186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03650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53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 помогает увидеть политический центр страны: здесь находятся важные памятники, музеи и правительственные здания. Город подходит для спокойного, но содержательного знакомства с историей США.
</a:t>
            </a:r>
            <a:endParaRPr lang="en-US" sz="1157" dirty="0"/>
          </a:p>
        </p:txBody>
      </p:sp>
      <p:sp>
        <p:nvSpPr>
          <p:cNvPr id="12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слой
</a:t>
            </a:r>
            <a:pPr algn="l" indent="0" marL="0">
              <a:lnSpc>
                <a:spcPct val="100000"/>
              </a:lnSpc>
              <a:buNone/>
            </a:pPr>
            <a:r>
              <a:rPr lang="en-US" sz="54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города региона добавляют историческую глубину: в них заметны колониальная застройка, небольшие центральные площади и более медленный темп жизни по сравнению с крупнейшими городами.
</a:t>
            </a:r>
            <a:endParaRPr lang="en-US" sz="117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979" y="1093147"/>
            <a:ext cx="1947693" cy="206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079" y="1093147"/>
            <a:ext cx="1947693" cy="206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179" y="1093147"/>
            <a:ext cx="1947693" cy="206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7279" y="1093147"/>
            <a:ext cx="1947693" cy="206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72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Торонто: город у озёр
</a:t>
            </a:r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Торонто показывает современную городскую Канаду: здесь высокие здания, набережная и очень разный городской ритм. Это удобная точка, чтобы начать знакомство со страной через её крупнейший мегаполис.
</a:t>
            </a:r>
            <a:endParaRPr lang="en-US" sz="1349" dirty="0"/>
          </a:p>
        </p:txBody>
      </p:sp>
      <p:sp>
        <p:nvSpPr>
          <p:cNvPr id="8" name="Text 2"/>
          <p:cNvSpPr txBox="1"/>
          <p:nvPr/>
        </p:nvSpPr>
        <p:spPr>
          <a:xfrm>
            <a:off x="25703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Монреаль: два культурных мира
</a:t>
            </a:r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Монреаль соединяет канадский и французский культурные слои. В городе заметны исторические кварталы, кафе и особая атмосфера, которая отличается от североамериканских мегаполисов англоязычной части региона.
</a:t>
            </a:r>
            <a:endParaRPr lang="en-US" sz="1163" dirty="0"/>
          </a:p>
        </p:txBody>
      </p:sp>
      <p:sp>
        <p:nvSpPr>
          <p:cNvPr id="9" name="Text 3"/>
          <p:cNvSpPr txBox="1"/>
          <p:nvPr/>
        </p:nvSpPr>
        <p:spPr>
          <a:xfrm>
            <a:off x="46534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Ванкувер: город у воды
</a:t>
            </a:r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Ванкувер особенно запоминается сочетанием океана, лесов и гор. Здесь природа почти входит в город, а путь к побережью становится частью самой поездки.
</a:t>
            </a:r>
            <a:endParaRPr lang="en-US" sz="1418" dirty="0"/>
          </a:p>
        </p:txBody>
      </p:sp>
      <p:sp>
        <p:nvSpPr>
          <p:cNvPr id="10" name="Text 4"/>
          <p:cNvSpPr txBox="1"/>
          <p:nvPr/>
        </p:nvSpPr>
        <p:spPr>
          <a:xfrm>
            <a:off x="67365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 вода
</a:t>
            </a:r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Ниагара, Великие озёра и бескрайние пространства прерий показывают другую Канаду — с большими водными пейзажами, открытым горизонтом и ощущением очень большого расстояния.
</a:t>
            </a:r>
            <a:endParaRPr lang="en-US" sz="1349" dirty="0"/>
          </a:p>
        </p:txBody>
      </p:sp>
      <p:sp>
        <p:nvSpPr>
          <p:cNvPr id="11" name="Text 5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Канада: города и природа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3 направления помогают увидеть тёплый юг, древние города и побережья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направления особенно хорошо раскрывают Мексику и Центральную Америку в маршруте
</a:t>
            </a:r>
            <a:endParaRPr lang="en-US" sz="10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от природы к городам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путешествия: от природных ландшафтов к городским центрам и восточному финалу.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старт: парки и каньоны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в 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удобно в Лос-Анджелесе или Сан-Франциско: здесь легко почувствовать океан, большие улицы и ритм западного побережья. Отсюда проще выехать к первым природным точкам маршрута.
</a:t>
            </a:r>
            <a:endParaRPr lang="en-US" sz="1186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леса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Йосемити и Секвойя показывают совсем другую Америку: горы, гигантские деревья и тропы среди леса. Это хороший контраст после городского шума и удачное начало для любителей природы.
</a:t>
            </a:r>
            <a:endParaRPr lang="en-US" sz="1186" dirty="0"/>
          </a:p>
        </p:txBody>
      </p:sp>
      <p:sp>
        <p:nvSpPr>
          <p:cNvPr id="13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Каньон и виды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Гранд-Каньон особенно впечатляет масштабом и цветами скал. Здесь путешественники часто делают остановки у смотровых площадок, чтобы увидеть, как меняется свет в течение дня.
</a:t>
            </a:r>
            <a:endParaRPr lang="en-US" sz="1186" dirty="0"/>
          </a:p>
        </p:txBody>
      </p:sp>
      <p:sp>
        <p:nvSpPr>
          <p:cNvPr id="14" name="Text 5"/>
          <p:cNvSpPr txBox="1"/>
          <p:nvPr/>
        </p:nvSpPr>
        <p:spPr>
          <a:xfrm>
            <a:off x="344055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 часть поездки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природными точками нужны время и планирование: дороги могут быть длинными, а лучшие впечатления часто дают именно остановки по пути, а не только сами конечные места.
</a:t>
            </a:r>
            <a:endParaRPr lang="en-US" sz="11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27633"/>
            <a:ext cx="221100" cy="19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27633"/>
            <a:ext cx="221100" cy="19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912" y="3315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29833"/>
            <a:ext cx="221100" cy="1965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на тихоокеанском побережье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Океанские панорамы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Тихоокеанское побережье дарит длинные виды на океан, скалы и волны. Именно здесь особенно хочется останавливаться у воды и смотреть на дорогу, которая идёт вдоль берега.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по карте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Калифорния, Орегон и Вашингтон легко узнать по прибрежным трассам и мостам. На карте они помогают увидеть, как маршрут тянется вдоль всего западного края материка.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отдых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Серфинг, прогулки по пляжам и холодный ветер над водой делают побережье живым и запоминающимся. Здесь природа и отдых часто идут вместе с движением по трассе.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у моря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дороги превращают переезд в отдельное впечатление. Путешественник видит не только города, но и смену ландшафта: бухты, утёсы, леса и бесконечную линию океана.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крупнейшие страны региона помогают строить маршрут без лишней спешки: от Канады через США к Мексике можно увидеть почти весь контраст Северной Америки.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маршрута презентации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задают основу большого путешествия по региону.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сделать остановку в центре материка
</a:t>
            </a:r>
            <a:endParaRPr lang="en-US" sz="2771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Чикаго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Чикаго удобно воспринимать как большой узел на пути через центр страны. Здесь рядом стоят небоскрёбы, музеи и набережная, а город помогает сделать паузу между дальними переездами.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Канзас-Сити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Канзас-Сити часто связывают с музыкой, спортом и спокойным ритмом Среднего Запада. Для путешественника это удобная остановка, где легко почувствовать городскую жизнь среди равнин.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Денвер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Денвер показывает, как город может быть связан с открытым пространством и горами поблизости. Отсюда удобно двигаться дальше на запад или возвращаться в сторону больших равнин.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Города-паузы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города помогают не только отдыхать в дороге, но и менять темп поездки. После длинных трасс они дают кафе, парки, спортивные площадки и комфортную ночёвку.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25" y="3103477"/>
            <a:ext cx="2322600" cy="2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в ритме мегаполиса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25" y="3462175"/>
            <a:ext cx="2322600" cy="9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часто становится первой картинкой Востока США: высокие здания, плотный транспорт и непрерывное движение создают ощущение большого города. Здесь легко увидеть, как устроена современная городская жизнь.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63" y="3103477"/>
            <a:ext cx="2322600" cy="2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 памятники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63" y="3462175"/>
            <a:ext cx="2322600" cy="9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 помогает почувствовать политическое сердце страны. Памятники, музеи и известные здания делают его особенно понятным для путешественника, который хочет увидеть не только улицы, но и историю.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401" y="3103477"/>
            <a:ext cx="2322600" cy="2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точки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400" y="3462175"/>
            <a:ext cx="2322600" cy="9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времени немного, достаточно выбрать один город для большого впечатления и один для спокойного знакомства с историей. Так маршрут остаётся насыщенным, но не перегруженным.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Восток, который запоминается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237" y="161195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36610"/>
            <a:ext cx="221100" cy="176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403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62460"/>
            <a:ext cx="221100" cy="17688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помогают понять, чем живёт регион: День благодарения, День независимости США и День Канады отмечают по-разному, но везде они связаны с семейными встречами и общей памятью.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соседствуют английский, французский и испанский языки. Это видно в названиях улиц, вывесках и повседневном общении, особенно в Канаде, США и Мексике.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региона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 Северной Америке очень разнообразна: джаз, кантри и поп звучат в разных городах и регионах. В южных районах часто заметны и латиноамериканские ритмы.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традиции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передаются не только через музыку и праздники, но и через еду, семейные встречи и местные фестивали. Именно такие детали делают путешествие более живым и понятным.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культура региона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932248"/>
            <a:ext cx="4876200" cy="11688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бюджет поездки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выйти за рамки бюджета, полезно заранее понять, какие траты повторяются на всём маршруте. Таблица показывает, где расходы обычно выше, а где можно сэкономить без потери впечатлений.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расходы связаны с транспортом и проживанием; планирование заранее помогает снизить стоимость поездки.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путешествия и типичным расходам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путешествовать безопасно и уважительно
</a:t>
            </a:r>
            <a:endParaRPr lang="en-US" sz="2549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защита от 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на маршрут всегда берите воду, головной убор и удобную обувь. На солнце и в жару это не мелочь, а базовая часть безопасной прогулки, особенно в парках и пустынях.
</a:t>
            </a:r>
            <a:endParaRPr lang="en-US" sz="1186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прогноза
</a:t>
            </a:r>
            <a:pPr algn="l" indent="0" marL="0">
              <a:lnSpc>
                <a:spcPct val="100000"/>
              </a:lnSpc>
              <a:buNone/>
            </a:pPr>
            <a:r>
              <a:rPr lang="en-US" sz="55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Погоду стоит проверять заранее, потому что в горах и у океана она может меняться быстро. Если прогноз плохой, лучше скорректировать маршрут, чем рисковать на тропе.
</a:t>
            </a:r>
            <a:endParaRPr lang="en-US" sz="1204" dirty="0"/>
          </a:p>
        </p:txBody>
      </p:sp>
      <p:sp>
        <p:nvSpPr>
          <p:cNvPr id="12" name="Text 4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парков
</a:t>
            </a:r>
            <a:pPr algn="l" indent="0" marL="0">
              <a:lnSpc>
                <a:spcPct val="100000"/>
              </a:lnSpc>
              <a:buNone/>
            </a:pPr>
            <a:r>
              <a:rPr lang="en-US" sz="5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национальных парках нельзя сходить с отмеченных троп: так защищают и природу, и людей. Не стоит трогать животных, кормить их или оставлять мусор после остановки.
</a:t>
            </a:r>
            <a:endParaRPr lang="en-US" sz="1234" dirty="0"/>
          </a:p>
        </p:txBody>
      </p:sp>
      <p:sp>
        <p:nvSpPr>
          <p:cNvPr id="13" name="Text 5"/>
          <p:cNvSpPr txBox="1"/>
          <p:nvPr/>
        </p:nvSpPr>
        <p:spPr>
          <a:xfrm>
            <a:off x="619802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Этикет в пути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Костры, стоянки и фотосъёмка в охраняемых местах тоже могут быть ограничены. Вежливый путешественник соблюдает знаки и не мешает другим людям наслаждаться природой.
</a:t>
            </a:r>
            <a:endParaRPr lang="en-US" sz="11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 личный маршрут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Северной Америке можно собрать как собственный пазл: добавить парки, большие города, дороги или пляжи. Главное — заранее выбрать сезон, расстояния и то, что действительно интересно именно вам.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2026-07-26T20:02:27Z</dcterms:created>
  <dcterms:modified xsi:type="dcterms:W3CDTF">2026-07-26T20:02:27Z</dcterms:modified>
</cp:coreProperties>
</file>