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на конце наречий
</a:t>
            </a:r>
            <a:pPr algn="l" indent="0" marL="0">
              <a:lnSpc>
                <a:spcPct val="90000"/>
              </a:lnSpc>
              <a:buNone/>
            </a:pPr>
            <a:r>
              <a:rPr lang="en-US" sz="24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букву по значению и строению слова.
</a:t>
            </a:r>
            <a:endParaRPr lang="en-US" sz="247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постоянно встречаются в речи и письме, а их конец нельзя писать на слух. Чтобы не ошибаться, нужно узнавать часть речи, понимать значение слова и применять орфографическую модель.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семикласснику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склоняется и не спрягается, поэтому его форма не меняется по падежам, числам и родам. Это помогает отличать его от других частей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орфография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наречие не изменяется, окончание не проверяется падежной формой. Значит, правописание конца слова нужно определять по правилу, а не по звучанию.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наречиям обычно задают вопросы как? , где? , когда? , почему? , в какой степени?. По этим вопросам легко увидеть, что слово обозначает не предмет, а признак действия или признака.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уточняет, как совершается действие, где оно происходит, когда именно или насколько сильно проявляется признак. В тексте такие слова делают описание точным и выразительным.
</a:t>
            </a:r>
            <a:endParaRPr lang="en-US" sz="1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055087"/>
            <a:ext cx="263288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9862" y="3055087"/>
            <a:ext cx="225675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на конце наречий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эта буква встречается в наречиях, которые обозначают способ действия или его оценку: быстро, громко, тепло. Написание связано с моделью образования слова.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а характерна для приставочных наречий со значением направления, исходной точки или времени: справа, сначала, досуха. Такие слова удобно запоминать группами.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встречается в отдельных устойчивых наречиях, например вместе, раньше, позже. Здесь важно не смешивать разные орфограммы и помнить словарные формы.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 типична для наречий с пространственным значением: издали, вблизи, впереди, внутри. Эти слова обозначают место или расстояние относительно другого предмета.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наречия связан не только со звучанием, но и с его смыслом и способом образования.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орфографической теме 7 класса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как значение слова помогает выбрать правильную букву на конце наречия.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буквенные модели на конце наречий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школьные модели помогают запомнить написание.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тема по русскому языку, 7 класс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буква особенно заметна в наречиях типа быстро, громко, тепло и легко: именно их чаще всего связывают с признаком действия и суффиксальной моделью.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конце пишется 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со значением направления или исходной точки часто образуются с приставками с-, из-, до-, в-, на-, за-. В таких словах на конце обычно пишется 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 и снова обозначают время, последовательность или повторность действия. Для семиклассника важно замечать, что в них буква, а закреплена орфографической моделью.
</a:t>
            </a:r>
            <a:endParaRPr lang="en-US" sz="930" dirty="0"/>
          </a:p>
        </p:txBody>
      </p:sp>
      <p:sp>
        <p:nvSpPr>
          <p:cNvPr id="12" name="Text 4"/>
          <p:cNvSpPr txBox="1"/>
          <p:nvPr/>
        </p:nvSpPr>
        <p:spPr>
          <a:xfrm>
            <a:off x="4850000" y="2818462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написание, а связано с тем, от какого слова образовано наречие и какой приставкой оно начинается. Поэтому полезно разбирать слово по частям.
</a:t>
            </a:r>
            <a:endParaRPr lang="en-US" sz="1028" dirty="0"/>
          </a:p>
        </p:txBody>
      </p:sp>
      <p:sp>
        <p:nvSpPr>
          <p:cNvPr id="13" name="Text 5"/>
          <p:cNvSpPr txBox="1"/>
          <p:nvPr/>
        </p:nvSpPr>
        <p:spPr>
          <a:xfrm>
            <a:off x="4850000" y="1528838"/>
            <a:ext cx="3537900" cy="7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справа, слева и издалека показывают, откуда или куда направлено действие. Это помогает связать написание с конкретным смыслом, а не с произношением.
</a:t>
            </a:r>
            <a:endParaRPr lang="en-US" sz="1018" dirty="0"/>
          </a:p>
        </p:txBody>
      </p:sp>
      <p:sp>
        <p:nvSpPr>
          <p:cNvPr id="14" name="Text 6"/>
          <p:cNvSpPr txBox="1"/>
          <p:nvPr/>
        </p:nvSpPr>
        <p:spPr>
          <a:xfrm>
            <a:off x="720350" y="4108088"/>
            <a:ext cx="7692600" cy="3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объединять похожие формы в одну группу, правило усваивается быстрее: справа, слева, сначала, досуха. Так легче увидеть общую модель и не путать её с другими.
</a:t>
            </a:r>
            <a:endParaRPr lang="en-US" sz="76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«Гласные на конце наречий»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удобнее всего запоминаются самые частотные модели, потому что они встречаются в обычных текстах и диктантах.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лидируют о и а, а е и и встречаются реже и требуют отдельного запоминания.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гласные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конце пишется 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 закреплена в отдельных часто употребляемых наречиях, например вместе, раньше и позже. Эти слова нужно узнавать целиком, не рассчитывая на проверку по звучанию.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и диктантах особенно полезно повторять вместе, раньше и позже. Частое чтение и запись помогают запомнить их написание быстрее и увереннее.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обычно выражают время, последовательность или совместность действия. Значение помогает отличить их от слов с другой орфограммой и избежать путаницы.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относить к этой группе все похожие слова подряд. Некоторые формы пишутся по другому принципу, поэтому орфограмму нужно определять по конкретному слову.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Узнаём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что слово обозначает место, расстояние или положение предмета относительно другого: издали, вблизи, впереди, внутри.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Видим устойчивую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замечаем, что такие наречия часто образуют отдельную группу с одинаковым написанием на конце. Это помогает не подбирать букву наугад.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Закрепляем 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повторять слова парами и в предложениях. Группировка по смыслу и написанию делает орфограмму более заметной и облегчает запоминание.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написание И на конце наречий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определения части речи и значения слова к выбору орфографической модели и проверке по словарю.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гласную на конце наречия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схемах и примерах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 — о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быстро показывает признак действия: как именно происходит действие. На схеме важно увидеть, что буква о связана с моделью наречия и не зависит только от звучания.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 — е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вместе показывает совместность, то есть действие выполняется не в одиночку. Эта форма часто запоминается целиком, потому что относится к устойчивой орфографической модели.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 — 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справа обозначает направление или положение. В таких словах выбор, а помогает запомнить приставочную модель и не смешивать наречие с другими формами, похожими по звучанию.
</a:t>
            </a:r>
            <a:endParaRPr lang="en-US" sz="887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Издали — и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издали обозначает расстояние и место. Буква и на конце помогает отличить эту группу слов от наречий с другим значением и другой моделью образования.
</a:t>
            </a:r>
            <a:endParaRPr lang="en-US" sz="10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91275" y="3301887"/>
            <a:ext cx="12645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03654"/>
            <a:ext cx="185700" cy="165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наречие от существительного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Поставьте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 как? , где? , когда? или почему? и связано с действием. Существительное чаще называет предмет и требует другого вопроса в предложении.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изменяется по падежам, числам и родам. Если форма меняется, перед вами, вероятнее всего, существительное или другая часть речи, а не наречие.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место, время или способ действия, оно ближе к наречию. Если же называет предмет или явление, нужно искать существительное и проверять падежную форму.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на завтра, на память, сначала значение раскрывается только в предложении. Контекст помогает понять, что именно обозначает слово и какую орфографическую модель выбрать.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«Гласные на конце наречий»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учеников и их причины. Главная опора при проверке — не звучание слова, а его модель и значение.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возникают, когда ученик ориентируется только на произношение. Надёжная проверка начинается с определения части речи и модели слова.
</a:t>
            </a:r>
            <a:endParaRPr lang="en-US" sz="1025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наречий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«Гласные на конце наречий»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каждая смысловая группа представлена одним словом, чтобы легче увидеть связь между значением и написанием на конце.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значения требуют разных моделей. Это помогает быстрее запоминать написание и не путать близкие по звучанию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наречий по значению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Вспоминаем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лучше запоминать как готовые формы: всегда, иногда, отнюдь, вовсе. В них важно не угадывать букву по слуху, а узнавать слово сразу.
</a:t>
            </a:r>
            <a:endParaRPr lang="en-US" sz="1160" dirty="0"/>
          </a:p>
        </p:txBody>
      </p:sp>
      <p:sp>
        <p:nvSpPr>
          <p:cNvPr id="8" name="Text 1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 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рядом писать похожие наречия и замечать, чем они отличаются. Так зрительная память быстрее закрепляет правильное написание и помогает избежать случайной ошибки.
</a:t>
            </a:r>
            <a:endParaRPr lang="en-US" sz="1080" dirty="0"/>
          </a:p>
        </p:txBody>
      </p:sp>
      <p:sp>
        <p:nvSpPr>
          <p:cNvPr id="9" name="Text 2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в упражнениях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 диктантах, списывании и чтении, тем увереннее его написание. Регулярное повторение делает орфограмму более заметной и понятной.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132850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 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вызывает сомнение, стоит обратиться к орфографическому словарю. Это особенно полезно для редких или просто плохо запоминающихся наречий.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слово: от вопроса и значения до выбора нужной гласной на конце.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наречия в предложении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помогают быстро выбрать нужную букву на конце наречия.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орфографическая памятка по теме «Гласные на конце наречий»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четыре частые группы: о, а, е и и. Такое деление экономит время на уроке и помогает увереннее писать слова в упражнениях и диктантах.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«Гласные на конце наречий»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подобраны так, чтобы показать, как одно написание может относиться к наречию, а другое — к иной части речи или к другому значению.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предложения решает, какую форму выбрать. Понимание смысла помогает избежать подмены наречия похожим по виду словом.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форм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гласных на конце наречий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нужно узнавать наречие, понимать его значение и видеть модель слова. Тогда буквы о, а, е и и становятся не случайным выбором, а понятным правилом.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2026-05-28T16:49:10Z</dcterms:created>
  <dcterms:modified xsi:type="dcterms:W3CDTF">2026-05-28T16:49:10Z</dcterms:modified>
</cp:coreProperties>
</file>