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типа тканей обеспечивают функции и взаимодействие органов в теле человека.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ткани организма человека и их значение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 веке с помощью микроскопа учёные впервые описали ткани. Эти знания помогли понять строение организма, развитие болезней и прогресс в медицине.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тканей и значение науки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ткань?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— это группа клеток с похожей структурой и функцией. Клетки объединяются вместе, создавая основу для органов и выполняя общие задачи.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ткани есть межклеточное вещество, которое помогает клеткам взаимодействовать. Все ткани связаны и поддерживают согласованную работу организма в целом.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8775" y="1640228"/>
            <a:ext cx="1441800" cy="11066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7975" y="1605547"/>
            <a:ext cx="1635900" cy="127165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750" y="1578460"/>
            <a:ext cx="1530900" cy="1191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64800" y="1640440"/>
            <a:ext cx="1354500" cy="10330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57954" y="2929325"/>
            <a:ext cx="14418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покрывает внешние и внутренние поверхности тела, защищая организм и регулируя обмен веществ. Включает кожу и слизистые оболочки.
</a:t>
            </a:r>
            <a:endParaRPr lang="en-US" sz="895" dirty="0"/>
          </a:p>
        </p:txBody>
      </p:sp>
      <p:sp>
        <p:nvSpPr>
          <p:cNvPr id="12" name="Text 2"/>
          <p:cNvSpPr txBox="1"/>
          <p:nvPr/>
        </p:nvSpPr>
        <p:spPr>
          <a:xfrm>
            <a:off x="2892075" y="3016950"/>
            <a:ext cx="14418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поддержку и связь между частями тела. Включает кости, хрящи, кровь и жировую ткань.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4898982" y="2955150"/>
            <a:ext cx="14418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за движение тела. Включает скелетные мышцы, сердце и гладкие мышцы внутренних органов.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6912525" y="2968263"/>
            <a:ext cx="14418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сигналы между мозгом, органами и тканями — обеспечивает управление всеми функциями организма.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тканей в организме человека
</a:t>
            </a:r>
            <a:endParaRPr lang="en-US" sz="26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ткань: особенности и функции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плотно прилегают друг к другу, что создаёт барьер от вредных воздействий. Межклеточного вещества у эпителия очень мало.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Эпителий участвует в защите, всасывании и выделении. Он выстилает кожу и внутренние поверхности органов, предотвращая проникновение микробов.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эпителиальных тканей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Однослойный эпителий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Покрывает внутренние поверхности, например кишечник. Он облегчает всасывание питательных веществ и секрецию веществ органами.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Многослойный и специализированный эпителий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Многослойный эпителий формирует кожу, защищая от механических повреждений. Железистый выделяет секреты, а реснитчатый очищает дыхательные пути от пыли.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Волокнистая ткань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 сухожилия и связки, соединяя мышцы и кости, обеспечивая прочность и гибкость движения.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ткань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Служит каркасом тела, защищает органы и участвует в обменных процессах благодаря минералам, накопленным в ней.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Запасает энергию и обеспечивает теплоизоляцию, помогая поддерживать постоянную температуру тела.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ткань: разнообразие и роль
</a:t>
            </a:r>
            <a:endParaRPr lang="en-US" sz="264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887665"/>
            <a:ext cx="3377400" cy="18724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соединительной ткани и их функции
</a:t>
            </a:r>
            <a:endParaRPr lang="en-US" sz="281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виды соединительной ткани выполняют особые функции в организме, обеспечивая опору, защиту и транспорт веществ.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соединительной ткани играет уникальную роль в поддержании структуры и функций организма.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046" y="1009775"/>
            <a:ext cx="3008707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2200" y="775075"/>
            <a:ext cx="4152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ткань: виды и функции
</a:t>
            </a:r>
            <a:endParaRPr lang="en-US" sz="2933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46150" y="177714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Скелетная мышечная ткань контролируется волей и обеспечивает движения тела. Она отличается поперечной полосатостью и быстрой сократимостью.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65500" y="3063909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мышечная ткань регулирует работу внутренних органов, сокращается медленнее и не зависит от сознания. Сердечная ткань обеспечивает ритмическую работу сердца.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мышечных тканей по сокращению
</a:t>
            </a:r>
            <a:endParaRPr lang="en-US" sz="2604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Скелетная мышца обладает наибольшей силой и скоростью, в то время как гладкая — самой низкой, но высокой выносливостью.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иллюстрирует функциональные особенности тканей, подчёркивая их специализацию в организме.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анатомических исследований, 2023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75"/>
            <a:ext cx="4403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ткань: главные структурные элементы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59225" y="1712275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— передатчики импульсов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— специализированные клетки, которые передают электрические сигналы в организме. Они обеспечивают соединение между головным мозгом, спинным мозгом и различными органами, обеспечивая координацию функций.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326350" y="3067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Глиальные клетки — поддержка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Глиальные клетки сопровождают нейроны, выполняют защиту и питание, участвуют в обменных процессах и поддерживают оптимальную среду для передачи сигналов. Вместе они формируют нервную ткань ЦНС и периферии.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передачи нервного сигнала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передачи сигнала от внешнего раздражителя к исполнительному органу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тканей в организме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сердца мышечная ткань отвечает за ритмические сокращения, соединительная ткань поддерживает структуру, а нервная ткань координирует работу сердца, обеспечивая правильный ритм.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коже эпителиальная ткань защищает организм, а соединительная обеспечивает питание и укрепление. Нервные окончания при этом отвечают за восприятие ощущений, объединяя функции тканей для защиты и сенсорного контроля.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тканей: как организм восстанавливается
</a:t>
            </a:r>
            <a:endParaRPr lang="en-US" sz="2197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быстро восстанавливается, что наблюдается при заживлении порезов и ран. Соединительная ткань активно участвует в восстановлении повреждённых участков, способствуя регенерации структуры.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регенерирует медленнее, так как клетки делятся слабо. Нервная ткань имеет ограниченную способность к восстановлению, поэтому серьёзные повреждения часто бывают необратимыми.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 эпителиальных клеток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 чаще всего развивается из эпителиальных тканей, которые покрывают органы и поверхности. Опухоль нарушает структуру и функции органа, приводя к серьёзным заболеваниям и угрожая жизни человека.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Инфаркт и мышечные ткани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Инфаркт возникает из-за гибели сердечной мышечной ткани вследствие прекращения кровоснабжения. Это приводит к нарушению работы сердца и требует неотложной медицинской помощи для восстановления функций.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заболеваний на ткани человека
</a:t>
            </a:r>
            <a:endParaRPr lang="en-US" sz="293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Трансплантация органов
</a:t>
            </a:r>
            <a:pPr algn="ctr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успешной трансплантации необходимо учитывать совместимость тканей донора и реципиента, чтобы избежать отторжения и обеспечить правильную работу нового органа в организме.
</a:t>
            </a:r>
            <a:endParaRPr lang="en-US" sz="836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Регенеративная медицина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искусственных тканей позволяет лечить ожоги и травмы, ускоряя заживление и восстанавливая утраченные функции тканей.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инженерия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выращивания кожных покровов, костей и хрящей помогают при восстановительных операциях, улучшая качество жизни пациентов после серьёзных повреждений.
</a:t>
            </a:r>
            <a:endParaRPr lang="en-US" sz="881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знаний о тканях
</a:t>
            </a:r>
            <a:endParaRPr lang="en-US" sz="27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в процессе роста и развития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детстве и подростковом возрасте происходит активное деление клеток, что ведёт к увеличению массы и размеров органов. Костная, мышечная и жировая ткани интенсивно формируются для обеспечения роста организма.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регулируют рост тканей, обеспечивая скоординированное развитие всех систем организма и способствуя достижению здорового и гармоничного состояния.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046" y="1009775"/>
            <a:ext cx="3008707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2200" y="775075"/>
            <a:ext cx="4152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витаминов и питания для поддержания тканей
</a:t>
            </a:r>
            <a:endParaRPr lang="en-US" sz="2429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46150" y="177714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A, C и D важны для нормального формирования тканей, способствуя регенерации и защите клеток. Белки обеспечивают строительные материалы для роста и восстановления тканей организма.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65500" y="3063909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 железо необходимы для крепости костей и нормального кровообращения. Их дефицит замедляет восстановление и ухудшает состояние тканей, особенно у растущих подростков.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здорового образа жизни для тканей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укрепляет мышечную ткань и улучшает плотность костей, что способствует здоровью опорно-двигательного аппарата и снижению риска травм.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режима сна, правильное питание и отказ от вредных привычек ускоряют восстановление клеток тканей и предотвращают развитие заболеваний, поддерживая общее здоровье.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обеспечивают жизненно важные функции, поддерживают организм и определяют качество здоровья. Их правильное развитие и сохранение важны для полноценной жизни и успешного лечения заболеваний.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— фундамент здоровья и жизни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2026-05-09T22:50:52Z</dcterms:created>
  <dcterms:modified xsi:type="dcterms:W3CDTF">2026-05-09T22:50:52Z</dcterms:modified>
</cp:coreProperties>
</file>